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3"/>
    <p:sldMasterId id="2147483666" r:id="rId4"/>
    <p:sldMasterId id="2147483672" r:id="rId5"/>
    <p:sldMasterId id="2147483678" r:id="rId6"/>
    <p:sldMasterId id="2147483684" r:id="rId7"/>
  </p:sldMasterIdLst>
  <p:notesMasterIdLst>
    <p:notesMasterId r:id="rId52"/>
  </p:notesMasterIdLst>
  <p:sldIdLst>
    <p:sldId id="256" r:id="rId8"/>
    <p:sldId id="283" r:id="rId9"/>
    <p:sldId id="367" r:id="rId10"/>
    <p:sldId id="265" r:id="rId11"/>
    <p:sldId id="323" r:id="rId12"/>
    <p:sldId id="266" r:id="rId13"/>
    <p:sldId id="263" r:id="rId14"/>
    <p:sldId id="264" r:id="rId15"/>
    <p:sldId id="380" r:id="rId16"/>
    <p:sldId id="267" r:id="rId17"/>
    <p:sldId id="268" r:id="rId18"/>
    <p:sldId id="273" r:id="rId19"/>
    <p:sldId id="274" r:id="rId20"/>
    <p:sldId id="271" r:id="rId21"/>
    <p:sldId id="272" r:id="rId22"/>
    <p:sldId id="275" r:id="rId23"/>
    <p:sldId id="276" r:id="rId24"/>
    <p:sldId id="366" r:id="rId25"/>
    <p:sldId id="289" r:id="rId26"/>
    <p:sldId id="290" r:id="rId27"/>
    <p:sldId id="312" r:id="rId28"/>
    <p:sldId id="313" r:id="rId29"/>
    <p:sldId id="320" r:id="rId30"/>
    <p:sldId id="321" r:id="rId31"/>
    <p:sldId id="322" r:id="rId32"/>
    <p:sldId id="319" r:id="rId33"/>
    <p:sldId id="279" r:id="rId34"/>
    <p:sldId id="280" r:id="rId35"/>
    <p:sldId id="365" r:id="rId36"/>
    <p:sldId id="353" r:id="rId37"/>
    <p:sldId id="354" r:id="rId38"/>
    <p:sldId id="350" r:id="rId39"/>
    <p:sldId id="348" r:id="rId40"/>
    <p:sldId id="355" r:id="rId41"/>
    <p:sldId id="357" r:id="rId42"/>
    <p:sldId id="368" r:id="rId43"/>
    <p:sldId id="371" r:id="rId44"/>
    <p:sldId id="372" r:id="rId45"/>
    <p:sldId id="373" r:id="rId46"/>
    <p:sldId id="358" r:id="rId47"/>
    <p:sldId id="363" r:id="rId48"/>
    <p:sldId id="374" r:id="rId49"/>
    <p:sldId id="379" r:id="rId50"/>
    <p:sldId id="2098" r:id="rId5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FA3A05-F48F-CFE7-E307-790DAC9B96D9}" name="Waters Steve GBFB" initials="WG" userId="S::steve.waters@syngenta.com::bd36eb0a-142d-4969-adcb-e5f37e03a3b0" providerId="AD"/>
  <p188:author id="{5CB8360F-0B33-061F-0CC0-4EF0C0BD86B3}" name="van Baekel Michael NLEN" initials="vBMN" userId="S::Michael.van_Baekel@syngenta.com::0c06f9bf-ea47-4348-a9a2-a444f4f59754" providerId="AD"/>
  <p188:author id="{8678AD5E-9838-1C52-93D2-3FD05361838E}" name="Werink Gerard NLEN" initials="WGN" userId="S::gerard.werink@syngenta.com::00e4e93d-ed5c-4c9d-a5a4-e4b15c0c4196" providerId="AD"/>
  <p188:author id="{AAADEB92-120B-6482-6F78-4974FC929CC8}" name="Van Uffelen Nick NLDL" initials="VUNN" userId="S::Nick.Van_Uffelen@syngenta.com::b9cd20d7-1b63-4abf-9627-2032f95ff417" providerId="AD"/>
  <p188:author id="{513022E1-0F93-55AD-BD42-B05757B1B59B}" name="Van Uffelen Nick NLDL" initials="VN" userId="S::nick.van_uffelen@syngenta.com::b9cd20d7-1b63-4abf-9627-2032f95ff4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903888-2F00-42B5-9015-80A3C3BC81D1}" v="142" dt="2023-12-13T13:48:53.5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6" autoAdjust="0"/>
    <p:restoredTop sz="94660"/>
  </p:normalViewPr>
  <p:slideViewPr>
    <p:cSldViewPr snapToGrid="0">
      <p:cViewPr varScale="1">
        <p:scale>
          <a:sx n="74" d="100"/>
          <a:sy n="74" d="100"/>
        </p:scale>
        <p:origin x="152" y="6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rink Gerard NLEN" userId="00e4e93d-ed5c-4c9d-a5a4-e4b15c0c4196" providerId="ADAL" clId="{00F64444-7439-4387-ADEC-CFD63AB8DE12}"/>
    <pc:docChg chg="custSel modSld">
      <pc:chgData name="Werink Gerard NLEN" userId="00e4e93d-ed5c-4c9d-a5a4-e4b15c0c4196" providerId="ADAL" clId="{00F64444-7439-4387-ADEC-CFD63AB8DE12}" dt="2023-11-14T07:51:50.762" v="11" actId="13926"/>
      <pc:docMkLst>
        <pc:docMk/>
      </pc:docMkLst>
      <pc:sldChg chg="modSp mod">
        <pc:chgData name="Werink Gerard NLEN" userId="00e4e93d-ed5c-4c9d-a5a4-e4b15c0c4196" providerId="ADAL" clId="{00F64444-7439-4387-ADEC-CFD63AB8DE12}" dt="2023-11-14T07:51:50.762" v="11" actId="13926"/>
        <pc:sldMkLst>
          <pc:docMk/>
          <pc:sldMk cId="0" sldId="263"/>
        </pc:sldMkLst>
        <pc:spChg chg="mod">
          <ac:chgData name="Werink Gerard NLEN" userId="00e4e93d-ed5c-4c9d-a5a4-e4b15c0c4196" providerId="ADAL" clId="{00F64444-7439-4387-ADEC-CFD63AB8DE12}" dt="2023-11-14T07:51:50.762" v="11" actId="13926"/>
          <ac:spMkLst>
            <pc:docMk/>
            <pc:sldMk cId="0" sldId="263"/>
            <ac:spMk id="24" creationId="{F4898866-8C23-073B-4460-16EC3CF869DC}"/>
          </ac:spMkLst>
        </pc:spChg>
      </pc:sldChg>
      <pc:sldChg chg="delSp modSp mod">
        <pc:chgData name="Werink Gerard NLEN" userId="00e4e93d-ed5c-4c9d-a5a4-e4b15c0c4196" providerId="ADAL" clId="{00F64444-7439-4387-ADEC-CFD63AB8DE12}" dt="2023-10-31T07:23:30.286" v="1" actId="478"/>
        <pc:sldMkLst>
          <pc:docMk/>
          <pc:sldMk cId="255992780" sldId="289"/>
        </pc:sldMkLst>
        <pc:spChg chg="del mod">
          <ac:chgData name="Werink Gerard NLEN" userId="00e4e93d-ed5c-4c9d-a5a4-e4b15c0c4196" providerId="ADAL" clId="{00F64444-7439-4387-ADEC-CFD63AB8DE12}" dt="2023-10-31T07:23:30.286" v="1" actId="478"/>
          <ac:spMkLst>
            <pc:docMk/>
            <pc:sldMk cId="255992780" sldId="289"/>
            <ac:spMk id="18" creationId="{32D49AB6-9909-BA72-4F50-63C7344AF011}"/>
          </ac:spMkLst>
        </pc:spChg>
      </pc:sldChg>
    </pc:docChg>
  </pc:docChgLst>
  <pc:docChgLst>
    <pc:chgData name="Troitskaya Julia RUMO" userId="fd4558ff-f20d-4835-bb5b-5c1755b8a43f" providerId="ADAL" clId="{CD903888-2F00-42B5-9015-80A3C3BC81D1}"/>
    <pc:docChg chg="undo custSel addSld delSld modSld sldOrd">
      <pc:chgData name="Troitskaya Julia RUMO" userId="fd4558ff-f20d-4835-bb5b-5c1755b8a43f" providerId="ADAL" clId="{CD903888-2F00-42B5-9015-80A3C3BC81D1}" dt="2023-12-13T13:48:29.227" v="9838" actId="1076"/>
      <pc:docMkLst>
        <pc:docMk/>
      </pc:docMkLst>
      <pc:sldChg chg="modSp mod">
        <pc:chgData name="Troitskaya Julia RUMO" userId="fd4558ff-f20d-4835-bb5b-5c1755b8a43f" providerId="ADAL" clId="{CD903888-2F00-42B5-9015-80A3C3BC81D1}" dt="2023-12-04T11:18:30.486" v="20" actId="1076"/>
        <pc:sldMkLst>
          <pc:docMk/>
          <pc:sldMk cId="0" sldId="256"/>
        </pc:sldMkLst>
        <pc:spChg chg="mod">
          <ac:chgData name="Troitskaya Julia RUMO" userId="fd4558ff-f20d-4835-bb5b-5c1755b8a43f" providerId="ADAL" clId="{CD903888-2F00-42B5-9015-80A3C3BC81D1}" dt="2023-12-04T11:18:30.486" v="20" actId="1076"/>
          <ac:spMkLst>
            <pc:docMk/>
            <pc:sldMk cId="0" sldId="256"/>
            <ac:spMk id="8" creationId="{00000000-0000-0000-0000-000000000000}"/>
          </ac:spMkLst>
        </pc:spChg>
      </pc:sldChg>
      <pc:sldChg chg="addSp delSp modSp mod">
        <pc:chgData name="Troitskaya Julia RUMO" userId="fd4558ff-f20d-4835-bb5b-5c1755b8a43f" providerId="ADAL" clId="{CD903888-2F00-42B5-9015-80A3C3BC81D1}" dt="2023-12-13T13:21:20.696" v="9411" actId="20577"/>
        <pc:sldMkLst>
          <pc:docMk/>
          <pc:sldMk cId="0" sldId="263"/>
        </pc:sldMkLst>
        <pc:spChg chg="del mod">
          <ac:chgData name="Troitskaya Julia RUMO" userId="fd4558ff-f20d-4835-bb5b-5c1755b8a43f" providerId="ADAL" clId="{CD903888-2F00-42B5-9015-80A3C3BC81D1}" dt="2023-12-05T18:13:06.596" v="464" actId="478"/>
          <ac:spMkLst>
            <pc:docMk/>
            <pc:sldMk cId="0" sldId="263"/>
            <ac:spMk id="18" creationId="{00000000-0000-0000-0000-000000000000}"/>
          </ac:spMkLst>
        </pc:spChg>
        <pc:spChg chg="add del mod">
          <ac:chgData name="Troitskaya Julia RUMO" userId="fd4558ff-f20d-4835-bb5b-5c1755b8a43f" providerId="ADAL" clId="{CD903888-2F00-42B5-9015-80A3C3BC81D1}" dt="2023-12-11T22:10:19.763" v="2136"/>
          <ac:spMkLst>
            <pc:docMk/>
            <pc:sldMk cId="0" sldId="263"/>
            <ac:spMk id="18" creationId="{15CE5809-3750-C4FD-878D-BCB6EC8BC085}"/>
          </ac:spMkLst>
        </pc:spChg>
        <pc:spChg chg="mod">
          <ac:chgData name="Troitskaya Julia RUMO" userId="fd4558ff-f20d-4835-bb5b-5c1755b8a43f" providerId="ADAL" clId="{CD903888-2F00-42B5-9015-80A3C3BC81D1}" dt="2023-12-11T19:30:25.277" v="1613" actId="20577"/>
          <ac:spMkLst>
            <pc:docMk/>
            <pc:sldMk cId="0" sldId="263"/>
            <ac:spMk id="2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30:01.224" v="1597" actId="20577"/>
          <ac:spMkLst>
            <pc:docMk/>
            <pc:sldMk cId="0" sldId="263"/>
            <ac:spMk id="21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19:29:02.789" v="1516" actId="478"/>
          <ac:spMkLst>
            <pc:docMk/>
            <pc:sldMk cId="0" sldId="263"/>
            <ac:spMk id="24" creationId="{F4898866-8C23-073B-4460-16EC3CF869DC}"/>
          </ac:spMkLst>
        </pc:spChg>
        <pc:spChg chg="add mod">
          <ac:chgData name="Troitskaya Julia RUMO" userId="fd4558ff-f20d-4835-bb5b-5c1755b8a43f" providerId="ADAL" clId="{CD903888-2F00-42B5-9015-80A3C3BC81D1}" dt="2023-12-13T13:21:20.696" v="9411" actId="20577"/>
          <ac:spMkLst>
            <pc:docMk/>
            <pc:sldMk cId="0" sldId="263"/>
            <ac:spMk id="26" creationId="{509D9533-7A6E-25C7-57DC-CA8BD7D745AE}"/>
          </ac:spMkLst>
        </pc:spChg>
        <pc:spChg chg="add del">
          <ac:chgData name="Troitskaya Julia RUMO" userId="fd4558ff-f20d-4835-bb5b-5c1755b8a43f" providerId="ADAL" clId="{CD903888-2F00-42B5-9015-80A3C3BC81D1}" dt="2023-12-11T19:32:02.777" v="1720" actId="478"/>
          <ac:spMkLst>
            <pc:docMk/>
            <pc:sldMk cId="0" sldId="263"/>
            <ac:spMk id="27" creationId="{99E88486-B3B5-C67A-7620-9EF1B3825C9B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0" sldId="263"/>
            <ac:spMk id="28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05T18:13:47.179" v="468"/>
          <ac:spMkLst>
            <pc:docMk/>
            <pc:sldMk cId="0" sldId="263"/>
            <ac:spMk id="29" creationId="{0569B255-38E0-C019-FCDE-68F0B40CF9C0}"/>
          </ac:spMkLst>
        </pc:spChg>
        <pc:spChg chg="add del mod">
          <ac:chgData name="Troitskaya Julia RUMO" userId="fd4558ff-f20d-4835-bb5b-5c1755b8a43f" providerId="ADAL" clId="{CD903888-2F00-42B5-9015-80A3C3BC81D1}" dt="2023-12-13T13:21:03.736" v="9402" actId="478"/>
          <ac:spMkLst>
            <pc:docMk/>
            <pc:sldMk cId="0" sldId="263"/>
            <ac:spMk id="30" creationId="{DE9EE217-9BB4-5846-BA47-6A8D6D7EA75A}"/>
          </ac:spMkLst>
        </pc:spChg>
        <pc:spChg chg="add del mod">
          <ac:chgData name="Troitskaya Julia RUMO" userId="fd4558ff-f20d-4835-bb5b-5c1755b8a43f" providerId="ADAL" clId="{CD903888-2F00-42B5-9015-80A3C3BC81D1}" dt="2023-12-11T22:10:20.260" v="2137" actId="478"/>
          <ac:spMkLst>
            <pc:docMk/>
            <pc:sldMk cId="0" sldId="263"/>
            <ac:spMk id="39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22:11:37.248" v="2184" actId="1076"/>
          <ac:spMkLst>
            <pc:docMk/>
            <pc:sldMk cId="0" sldId="263"/>
            <ac:spMk id="40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1T22:11:42.607" v="2185" actId="478"/>
          <ac:spMkLst>
            <pc:docMk/>
            <pc:sldMk cId="0" sldId="263"/>
            <ac:spMk id="42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1T22:15:53.423" v="2273" actId="478"/>
          <ac:spMkLst>
            <pc:docMk/>
            <pc:sldMk cId="0" sldId="263"/>
            <ac:spMk id="4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22:16:09.935" v="2278" actId="14100"/>
          <ac:spMkLst>
            <pc:docMk/>
            <pc:sldMk cId="0" sldId="263"/>
            <ac:spMk id="46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31:58.815" v="1719" actId="1076"/>
          <ac:spMkLst>
            <pc:docMk/>
            <pc:sldMk cId="0" sldId="263"/>
            <ac:spMk id="48" creationId="{00000000-0000-0000-0000-000000000000}"/>
          </ac:spMkLst>
        </pc:spChg>
        <pc:picChg chg="del">
          <ac:chgData name="Troitskaya Julia RUMO" userId="fd4558ff-f20d-4835-bb5b-5c1755b8a43f" providerId="ADAL" clId="{CD903888-2F00-42B5-9015-80A3C3BC81D1}" dt="2023-12-11T22:15:48.299" v="2271" actId="478"/>
          <ac:picMkLst>
            <pc:docMk/>
            <pc:sldMk cId="0" sldId="263"/>
            <ac:picMk id="25" creationId="{13CD1CCE-595C-EDC3-9774-EFC846E01A08}"/>
          </ac:picMkLst>
        </pc:picChg>
        <pc:picChg chg="mod">
          <ac:chgData name="Troitskaya Julia RUMO" userId="fd4558ff-f20d-4835-bb5b-5c1755b8a43f" providerId="ADAL" clId="{CD903888-2F00-42B5-9015-80A3C3BC81D1}" dt="2023-12-11T22:09:46.941" v="2129" actId="1076"/>
          <ac:picMkLst>
            <pc:docMk/>
            <pc:sldMk cId="0" sldId="263"/>
            <ac:picMk id="41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1T22:15:55.219" v="2274" actId="478"/>
          <ac:picMkLst>
            <pc:docMk/>
            <pc:sldMk cId="0" sldId="263"/>
            <ac:picMk id="44" creationId="{00000000-0000-0000-0000-000000000000}"/>
          </ac:picMkLst>
        </pc:picChg>
      </pc:sldChg>
      <pc:sldChg chg="modSp">
        <pc:chgData name="Troitskaya Julia RUMO" userId="fd4558ff-f20d-4835-bb5b-5c1755b8a43f" providerId="ADAL" clId="{CD903888-2F00-42B5-9015-80A3C3BC81D1}" dt="2023-12-05T14:16:20.299" v="366"/>
        <pc:sldMkLst>
          <pc:docMk/>
          <pc:sldMk cId="0" sldId="264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0" sldId="264"/>
            <ac:spMk id="9" creationId="{00000000-0000-0000-0000-000000000000}"/>
          </ac:spMkLst>
        </pc:spChg>
      </pc:sldChg>
      <pc:sldChg chg="addSp delSp modSp mod">
        <pc:chgData name="Troitskaya Julia RUMO" userId="fd4558ff-f20d-4835-bb5b-5c1755b8a43f" providerId="ADAL" clId="{CD903888-2F00-42B5-9015-80A3C3BC81D1}" dt="2023-12-13T13:10:38.530" v="9186" actId="403"/>
        <pc:sldMkLst>
          <pc:docMk/>
          <pc:sldMk cId="0" sldId="265"/>
        </pc:sldMkLst>
        <pc:spChg chg="mod">
          <ac:chgData name="Troitskaya Julia RUMO" userId="fd4558ff-f20d-4835-bb5b-5c1755b8a43f" providerId="ADAL" clId="{CD903888-2F00-42B5-9015-80A3C3BC81D1}" dt="2023-12-05T18:04:36.147" v="371" actId="1076"/>
          <ac:spMkLst>
            <pc:docMk/>
            <pc:sldMk cId="0" sldId="265"/>
            <ac:spMk id="2" creationId="{E7EA15C3-9DBE-CAC9-4756-03E1B6311565}"/>
          </ac:spMkLst>
        </pc:spChg>
        <pc:spChg chg="add mod">
          <ac:chgData name="Troitskaya Julia RUMO" userId="fd4558ff-f20d-4835-bb5b-5c1755b8a43f" providerId="ADAL" clId="{CD903888-2F00-42B5-9015-80A3C3BC81D1}" dt="2023-12-11T19:22:30.093" v="1204" actId="1076"/>
          <ac:spMkLst>
            <pc:docMk/>
            <pc:sldMk cId="0" sldId="265"/>
            <ac:spMk id="4" creationId="{BEB7B85B-EDAB-7536-8040-97397EE71F1E}"/>
          </ac:spMkLst>
        </pc:spChg>
        <pc:spChg chg="del">
          <ac:chgData name="Troitskaya Julia RUMO" userId="fd4558ff-f20d-4835-bb5b-5c1755b8a43f" providerId="ADAL" clId="{CD903888-2F00-42B5-9015-80A3C3BC81D1}" dt="2023-12-05T18:07:01.070" v="448" actId="478"/>
          <ac:spMkLst>
            <pc:docMk/>
            <pc:sldMk cId="0" sldId="265"/>
            <ac:spMk id="4" creationId="{D8D933D1-3979-02F1-0C81-671DA4048235}"/>
          </ac:spMkLst>
        </pc:spChg>
        <pc:spChg chg="add mod">
          <ac:chgData name="Troitskaya Julia RUMO" userId="fd4558ff-f20d-4835-bb5b-5c1755b8a43f" providerId="ADAL" clId="{CD903888-2F00-42B5-9015-80A3C3BC81D1}" dt="2023-12-05T18:13:32.754" v="467"/>
          <ac:spMkLst>
            <pc:docMk/>
            <pc:sldMk cId="0" sldId="265"/>
            <ac:spMk id="5" creationId="{8E9456C2-822E-55AA-E000-FAA71F93B54C}"/>
          </ac:spMkLst>
        </pc:spChg>
        <pc:spChg chg="del mod">
          <ac:chgData name="Troitskaya Julia RUMO" userId="fd4558ff-f20d-4835-bb5b-5c1755b8a43f" providerId="ADAL" clId="{CD903888-2F00-42B5-9015-80A3C3BC81D1}" dt="2023-12-05T18:13:30.554" v="466" actId="478"/>
          <ac:spMkLst>
            <pc:docMk/>
            <pc:sldMk cId="0" sldId="265"/>
            <ac:spMk id="7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11T19:22:30.093" v="1204" actId="1076"/>
          <ac:spMkLst>
            <pc:docMk/>
            <pc:sldMk cId="0" sldId="265"/>
            <ac:spMk id="7" creationId="{3AAA80FA-6641-55A6-AD74-3AD615F8AE4C}"/>
          </ac:spMkLst>
        </pc:spChg>
        <pc:spChg chg="mod">
          <ac:chgData name="Troitskaya Julia RUMO" userId="fd4558ff-f20d-4835-bb5b-5c1755b8a43f" providerId="ADAL" clId="{CD903888-2F00-42B5-9015-80A3C3BC81D1}" dt="2023-12-05T18:07:10.930" v="449" actId="1076"/>
          <ac:spMkLst>
            <pc:docMk/>
            <pc:sldMk cId="0" sldId="265"/>
            <ac:spMk id="8" creationId="{0BE75D1E-0421-A986-4C4E-12C96FDBF09E}"/>
          </ac:spMkLst>
        </pc:spChg>
        <pc:spChg chg="mod">
          <ac:chgData name="Troitskaya Julia RUMO" userId="fd4558ff-f20d-4835-bb5b-5c1755b8a43f" providerId="ADAL" clId="{CD903888-2F00-42B5-9015-80A3C3BC81D1}" dt="2023-12-10T17:38:22.674" v="782"/>
          <ac:spMkLst>
            <pc:docMk/>
            <pc:sldMk cId="0" sldId="265"/>
            <ac:spMk id="9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23:27.008" v="1220" actId="20577"/>
          <ac:spMkLst>
            <pc:docMk/>
            <pc:sldMk cId="0" sldId="265"/>
            <ac:spMk id="1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4:14:24.485" v="364"/>
          <ac:spMkLst>
            <pc:docMk/>
            <pc:sldMk cId="0" sldId="265"/>
            <ac:spMk id="12" creationId="{AB858CFE-836C-7D50-CC41-C5F149F7D144}"/>
          </ac:spMkLst>
        </pc:spChg>
        <pc:spChg chg="mod">
          <ac:chgData name="Troitskaya Julia RUMO" userId="fd4558ff-f20d-4835-bb5b-5c1755b8a43f" providerId="ADAL" clId="{CD903888-2F00-42B5-9015-80A3C3BC81D1}" dt="2023-12-05T18:06:00.530" v="437" actId="20577"/>
          <ac:spMkLst>
            <pc:docMk/>
            <pc:sldMk cId="0" sldId="265"/>
            <ac:spMk id="28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8:06:37.043" v="444" actId="1076"/>
          <ac:spMkLst>
            <pc:docMk/>
            <pc:sldMk cId="0" sldId="265"/>
            <ac:spMk id="29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10:38.530" v="9186" actId="403"/>
          <ac:spMkLst>
            <pc:docMk/>
            <pc:sldMk cId="0" sldId="265"/>
            <ac:spMk id="3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22:45.940" v="1210" actId="1076"/>
          <ac:spMkLst>
            <pc:docMk/>
            <pc:sldMk cId="0" sldId="265"/>
            <ac:spMk id="33" creationId="{30B827F7-30FC-47DA-691F-9813449A4FA8}"/>
          </ac:spMkLst>
        </pc:spChg>
        <pc:spChg chg="mod">
          <ac:chgData name="Troitskaya Julia RUMO" userId="fd4558ff-f20d-4835-bb5b-5c1755b8a43f" providerId="ADAL" clId="{CD903888-2F00-42B5-9015-80A3C3BC81D1}" dt="2023-12-11T19:22:30.093" v="1204" actId="1076"/>
          <ac:spMkLst>
            <pc:docMk/>
            <pc:sldMk cId="0" sldId="265"/>
            <ac:spMk id="34" creationId="{D4AB9855-04A1-2EAC-2B3B-CD48F230EEAD}"/>
          </ac:spMkLst>
        </pc:spChg>
        <pc:spChg chg="mod">
          <ac:chgData name="Troitskaya Julia RUMO" userId="fd4558ff-f20d-4835-bb5b-5c1755b8a43f" providerId="ADAL" clId="{CD903888-2F00-42B5-9015-80A3C3BC81D1}" dt="2023-12-05T18:07:40.438" v="452" actId="403"/>
          <ac:spMkLst>
            <pc:docMk/>
            <pc:sldMk cId="0" sldId="265"/>
            <ac:spMk id="49" creationId="{DCB44E75-7C16-545F-67C5-5409E42A916F}"/>
          </ac:spMkLst>
        </pc:spChg>
        <pc:spChg chg="mod">
          <ac:chgData name="Troitskaya Julia RUMO" userId="fd4558ff-f20d-4835-bb5b-5c1755b8a43f" providerId="ADAL" clId="{CD903888-2F00-42B5-9015-80A3C3BC81D1}" dt="2023-12-05T18:07:40.438" v="452" actId="403"/>
          <ac:spMkLst>
            <pc:docMk/>
            <pc:sldMk cId="0" sldId="265"/>
            <ac:spMk id="50" creationId="{30ED2039-1F68-E5D4-48E2-33F3ED3F257F}"/>
          </ac:spMkLst>
        </pc:spChg>
        <pc:spChg chg="mod">
          <ac:chgData name="Troitskaya Julia RUMO" userId="fd4558ff-f20d-4835-bb5b-5c1755b8a43f" providerId="ADAL" clId="{CD903888-2F00-42B5-9015-80A3C3BC81D1}" dt="2023-12-11T19:22:30.093" v="1204" actId="1076"/>
          <ac:spMkLst>
            <pc:docMk/>
            <pc:sldMk cId="0" sldId="265"/>
            <ac:spMk id="51" creationId="{B83D7E96-42B0-960C-A5BF-D74D4154EC2D}"/>
          </ac:spMkLst>
        </pc:spChg>
        <pc:grpChg chg="mod">
          <ac:chgData name="Troitskaya Julia RUMO" userId="fd4558ff-f20d-4835-bb5b-5c1755b8a43f" providerId="ADAL" clId="{CD903888-2F00-42B5-9015-80A3C3BC81D1}" dt="2023-12-05T18:08:13.507" v="460" actId="1076"/>
          <ac:grpSpMkLst>
            <pc:docMk/>
            <pc:sldMk cId="0" sldId="265"/>
            <ac:grpSpMk id="21" creationId="{00000000-0000-0000-0000-000000000000}"/>
          </ac:grpSpMkLst>
        </pc:grpChg>
        <pc:picChg chg="add mod">
          <ac:chgData name="Troitskaya Julia RUMO" userId="fd4558ff-f20d-4835-bb5b-5c1755b8a43f" providerId="ADAL" clId="{CD903888-2F00-42B5-9015-80A3C3BC81D1}" dt="2023-12-11T19:22:30.093" v="1204" actId="1076"/>
          <ac:picMkLst>
            <pc:docMk/>
            <pc:sldMk cId="0" sldId="265"/>
            <ac:picMk id="13" creationId="{9752485B-5BFB-6CC8-7E16-703947217509}"/>
          </ac:picMkLst>
        </pc:picChg>
        <pc:picChg chg="mod">
          <ac:chgData name="Troitskaya Julia RUMO" userId="fd4558ff-f20d-4835-bb5b-5c1755b8a43f" providerId="ADAL" clId="{CD903888-2F00-42B5-9015-80A3C3BC81D1}" dt="2023-12-05T18:06:47.402" v="447" actId="1076"/>
          <ac:picMkLst>
            <pc:docMk/>
            <pc:sldMk cId="0" sldId="265"/>
            <ac:picMk id="15" creationId="{3A055F3B-69C2-B6C3-4D6F-4F7088F8DA42}"/>
          </ac:picMkLst>
        </pc:picChg>
        <pc:picChg chg="mod">
          <ac:chgData name="Troitskaya Julia RUMO" userId="fd4558ff-f20d-4835-bb5b-5c1755b8a43f" providerId="ADAL" clId="{CD903888-2F00-42B5-9015-80A3C3BC81D1}" dt="2023-12-05T18:06:37.043" v="444" actId="1076"/>
          <ac:picMkLst>
            <pc:docMk/>
            <pc:sldMk cId="0" sldId="265"/>
            <ac:picMk id="16" creationId="{85948697-FA7F-613D-17E2-269E0C9C5497}"/>
          </ac:picMkLst>
        </pc:picChg>
        <pc:picChg chg="add mod">
          <ac:chgData name="Troitskaya Julia RUMO" userId="fd4558ff-f20d-4835-bb5b-5c1755b8a43f" providerId="ADAL" clId="{CD903888-2F00-42B5-9015-80A3C3BC81D1}" dt="2023-12-11T19:22:30.093" v="1204" actId="1076"/>
          <ac:picMkLst>
            <pc:docMk/>
            <pc:sldMk cId="0" sldId="265"/>
            <ac:picMk id="17" creationId="{67F0B1E5-AC20-D68A-2A2C-EFEA4088AE05}"/>
          </ac:picMkLst>
        </pc:picChg>
        <pc:picChg chg="mod">
          <ac:chgData name="Troitskaya Julia RUMO" userId="fd4558ff-f20d-4835-bb5b-5c1755b8a43f" providerId="ADAL" clId="{CD903888-2F00-42B5-9015-80A3C3BC81D1}" dt="2023-12-05T18:04:32.796" v="370" actId="1076"/>
          <ac:picMkLst>
            <pc:docMk/>
            <pc:sldMk cId="0" sldId="265"/>
            <ac:picMk id="31" creationId="{D4675E04-BCE2-94AC-D1A8-701B365C392B}"/>
          </ac:picMkLst>
        </pc:picChg>
        <pc:picChg chg="mod">
          <ac:chgData name="Troitskaya Julia RUMO" userId="fd4558ff-f20d-4835-bb5b-5c1755b8a43f" providerId="ADAL" clId="{CD903888-2F00-42B5-9015-80A3C3BC81D1}" dt="2023-12-11T19:23:40.257" v="1221" actId="1076"/>
          <ac:picMkLst>
            <pc:docMk/>
            <pc:sldMk cId="0" sldId="265"/>
            <ac:picMk id="32" creationId="{D6BE9E51-085A-9107-A499-A6061EEF547A}"/>
          </ac:picMkLst>
        </pc:picChg>
        <pc:picChg chg="del">
          <ac:chgData name="Troitskaya Julia RUMO" userId="fd4558ff-f20d-4835-bb5b-5c1755b8a43f" providerId="ADAL" clId="{CD903888-2F00-42B5-9015-80A3C3BC81D1}" dt="2023-12-05T18:07:45.091" v="453" actId="478"/>
          <ac:picMkLst>
            <pc:docMk/>
            <pc:sldMk cId="0" sldId="265"/>
            <ac:picMk id="37" creationId="{10A0B978-7EA6-60EE-4F9D-26D0DC0F01AB}"/>
          </ac:picMkLst>
        </pc:picChg>
        <pc:picChg chg="del">
          <ac:chgData name="Troitskaya Julia RUMO" userId="fd4558ff-f20d-4835-bb5b-5c1755b8a43f" providerId="ADAL" clId="{CD903888-2F00-42B5-9015-80A3C3BC81D1}" dt="2023-12-05T18:07:47.545" v="454" actId="478"/>
          <ac:picMkLst>
            <pc:docMk/>
            <pc:sldMk cId="0" sldId="265"/>
            <ac:picMk id="38" creationId="{438C103A-2E21-D996-3769-E37CF7375031}"/>
          </ac:picMkLst>
        </pc:picChg>
        <pc:picChg chg="del">
          <ac:chgData name="Troitskaya Julia RUMO" userId="fd4558ff-f20d-4835-bb5b-5c1755b8a43f" providerId="ADAL" clId="{CD903888-2F00-42B5-9015-80A3C3BC81D1}" dt="2023-12-05T18:07:53.565" v="456" actId="478"/>
          <ac:picMkLst>
            <pc:docMk/>
            <pc:sldMk cId="0" sldId="265"/>
            <ac:picMk id="39" creationId="{085769B9-EA36-619D-2CFC-28D3D0FDA72C}"/>
          </ac:picMkLst>
        </pc:picChg>
        <pc:picChg chg="del">
          <ac:chgData name="Troitskaya Julia RUMO" userId="fd4558ff-f20d-4835-bb5b-5c1755b8a43f" providerId="ADAL" clId="{CD903888-2F00-42B5-9015-80A3C3BC81D1}" dt="2023-12-05T18:07:50.865" v="455" actId="478"/>
          <ac:picMkLst>
            <pc:docMk/>
            <pc:sldMk cId="0" sldId="265"/>
            <ac:picMk id="40" creationId="{1FB46FFD-5DCB-1B80-7F2A-38DB9C82D7B2}"/>
          </ac:picMkLst>
        </pc:picChg>
        <pc:picChg chg="del">
          <ac:chgData name="Troitskaya Julia RUMO" userId="fd4558ff-f20d-4835-bb5b-5c1755b8a43f" providerId="ADAL" clId="{CD903888-2F00-42B5-9015-80A3C3BC81D1}" dt="2023-12-05T18:07:57.022" v="458" actId="478"/>
          <ac:picMkLst>
            <pc:docMk/>
            <pc:sldMk cId="0" sldId="265"/>
            <ac:picMk id="41" creationId="{6BCEBC68-E9B5-D79E-39D0-3EB395BF1859}"/>
          </ac:picMkLst>
        </pc:picChg>
        <pc:picChg chg="mod">
          <ac:chgData name="Troitskaya Julia RUMO" userId="fd4558ff-f20d-4835-bb5b-5c1755b8a43f" providerId="ADAL" clId="{CD903888-2F00-42B5-9015-80A3C3BC81D1}" dt="2023-12-11T19:22:30.093" v="1204" actId="1076"/>
          <ac:picMkLst>
            <pc:docMk/>
            <pc:sldMk cId="0" sldId="265"/>
            <ac:picMk id="1026" creationId="{E03E5841-8228-281D-D8A3-7595CAFDF285}"/>
          </ac:picMkLst>
        </pc:picChg>
        <pc:picChg chg="mod">
          <ac:chgData name="Troitskaya Julia RUMO" userId="fd4558ff-f20d-4835-bb5b-5c1755b8a43f" providerId="ADAL" clId="{CD903888-2F00-42B5-9015-80A3C3BC81D1}" dt="2023-12-11T19:22:49.640" v="1211" actId="1076"/>
          <ac:picMkLst>
            <pc:docMk/>
            <pc:sldMk cId="0" sldId="265"/>
            <ac:picMk id="1028" creationId="{49E0C698-75C6-DB17-6140-DA93049EB6A7}"/>
          </ac:picMkLst>
        </pc:picChg>
        <pc:picChg chg="del">
          <ac:chgData name="Troitskaya Julia RUMO" userId="fd4558ff-f20d-4835-bb5b-5c1755b8a43f" providerId="ADAL" clId="{CD903888-2F00-42B5-9015-80A3C3BC81D1}" dt="2023-12-11T19:22:32.517" v="1205" actId="478"/>
          <ac:picMkLst>
            <pc:docMk/>
            <pc:sldMk cId="0" sldId="265"/>
            <ac:picMk id="1030" creationId="{164F8600-EF7B-AAC8-393D-9F7202AAF121}"/>
          </ac:picMkLst>
        </pc:picChg>
        <pc:picChg chg="del">
          <ac:chgData name="Troitskaya Julia RUMO" userId="fd4558ff-f20d-4835-bb5b-5c1755b8a43f" providerId="ADAL" clId="{CD903888-2F00-42B5-9015-80A3C3BC81D1}" dt="2023-12-11T19:22:36.344" v="1206" actId="478"/>
          <ac:picMkLst>
            <pc:docMk/>
            <pc:sldMk cId="0" sldId="265"/>
            <ac:picMk id="1032" creationId="{78B3482C-6263-1AA4-5FA0-0F651C9C5AC0}"/>
          </ac:picMkLst>
        </pc:picChg>
        <pc:picChg chg="mod">
          <ac:chgData name="Troitskaya Julia RUMO" userId="fd4558ff-f20d-4835-bb5b-5c1755b8a43f" providerId="ADAL" clId="{CD903888-2F00-42B5-9015-80A3C3BC81D1}" dt="2023-12-11T19:22:30.093" v="1204" actId="1076"/>
          <ac:picMkLst>
            <pc:docMk/>
            <pc:sldMk cId="0" sldId="265"/>
            <ac:picMk id="1034" creationId="{712FA8D0-B26A-23D2-F628-B3FDDBEE5609}"/>
          </ac:picMkLst>
        </pc:picChg>
      </pc:sldChg>
      <pc:sldChg chg="modSp">
        <pc:chgData name="Troitskaya Julia RUMO" userId="fd4558ff-f20d-4835-bb5b-5c1755b8a43f" providerId="ADAL" clId="{CD903888-2F00-42B5-9015-80A3C3BC81D1}" dt="2023-12-05T14:16:20.299" v="366"/>
        <pc:sldMkLst>
          <pc:docMk/>
          <pc:sldMk cId="0" sldId="266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0" sldId="266"/>
            <ac:spMk id="9" creationId="{00000000-0000-0000-0000-000000000000}"/>
          </ac:spMkLst>
        </pc:spChg>
      </pc:sldChg>
      <pc:sldChg chg="addSp delSp modSp mod">
        <pc:chgData name="Troitskaya Julia RUMO" userId="fd4558ff-f20d-4835-bb5b-5c1755b8a43f" providerId="ADAL" clId="{CD903888-2F00-42B5-9015-80A3C3BC81D1}" dt="2023-12-12T14:28:31.731" v="5768" actId="20577"/>
        <pc:sldMkLst>
          <pc:docMk/>
          <pc:sldMk cId="0" sldId="267"/>
        </pc:sldMkLst>
        <pc:spChg chg="mod">
          <ac:chgData name="Troitskaya Julia RUMO" userId="fd4558ff-f20d-4835-bb5b-5c1755b8a43f" providerId="ADAL" clId="{CD903888-2F00-42B5-9015-80A3C3BC81D1}" dt="2023-12-12T10:33:01.055" v="3153" actId="1076"/>
          <ac:spMkLst>
            <pc:docMk/>
            <pc:sldMk cId="0" sldId="267"/>
            <ac:spMk id="10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05T18:13:53.941" v="469" actId="478"/>
          <ac:spMkLst>
            <pc:docMk/>
            <pc:sldMk cId="0" sldId="267"/>
            <ac:spMk id="1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0" sldId="267"/>
            <ac:spMk id="13" creationId="{17700742-248D-3F1D-8058-A43C3C505393}"/>
          </ac:spMkLst>
        </pc:spChg>
        <pc:spChg chg="mod">
          <ac:chgData name="Troitskaya Julia RUMO" userId="fd4558ff-f20d-4835-bb5b-5c1755b8a43f" providerId="ADAL" clId="{CD903888-2F00-42B5-9015-80A3C3BC81D1}" dt="2023-12-12T14:28:31.731" v="5768" actId="20577"/>
          <ac:spMkLst>
            <pc:docMk/>
            <pc:sldMk cId="0" sldId="267"/>
            <ac:spMk id="14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0:36:14.865" v="3262" actId="20577"/>
          <ac:spMkLst>
            <pc:docMk/>
            <pc:sldMk cId="0" sldId="267"/>
            <ac:spMk id="15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05T18:13:56.125" v="470"/>
          <ac:spMkLst>
            <pc:docMk/>
            <pc:sldMk cId="0" sldId="267"/>
            <ac:spMk id="17" creationId="{2C05458D-C1EA-928E-2393-D923D6E4E614}"/>
          </ac:spMkLst>
        </pc:spChg>
        <pc:spChg chg="mod">
          <ac:chgData name="Troitskaya Julia RUMO" userId="fd4558ff-f20d-4835-bb5b-5c1755b8a43f" providerId="ADAL" clId="{CD903888-2F00-42B5-9015-80A3C3BC81D1}" dt="2023-12-12T10:34:59.239" v="3197" actId="403"/>
          <ac:spMkLst>
            <pc:docMk/>
            <pc:sldMk cId="0" sldId="267"/>
            <ac:spMk id="26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0:34:59.239" v="3197" actId="403"/>
          <ac:spMkLst>
            <pc:docMk/>
            <pc:sldMk cId="0" sldId="267"/>
            <ac:spMk id="2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0:31:58.815" v="3132" actId="1076"/>
          <ac:spMkLst>
            <pc:docMk/>
            <pc:sldMk cId="0" sldId="267"/>
            <ac:spMk id="3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0:32:28.857" v="3147" actId="20577"/>
          <ac:spMkLst>
            <pc:docMk/>
            <pc:sldMk cId="0" sldId="267"/>
            <ac:spMk id="3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0:39:16.836" v="3628" actId="20577"/>
          <ac:spMkLst>
            <pc:docMk/>
            <pc:sldMk cId="0" sldId="267"/>
            <ac:spMk id="34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0:35:28.643" v="3206" actId="1076"/>
          <ac:spMkLst>
            <pc:docMk/>
            <pc:sldMk cId="0" sldId="267"/>
            <ac:spMk id="35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0:35:25.005" v="3205" actId="1076"/>
          <ac:spMkLst>
            <pc:docMk/>
            <pc:sldMk cId="0" sldId="267"/>
            <ac:spMk id="39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0:34:59.239" v="3197" actId="403"/>
          <ac:spMkLst>
            <pc:docMk/>
            <pc:sldMk cId="0" sldId="267"/>
            <ac:spMk id="46" creationId="{BB7B37D6-44F0-9075-1600-60886587A54A}"/>
          </ac:spMkLst>
        </pc:spChg>
        <pc:grpChg chg="del mod">
          <ac:chgData name="Troitskaya Julia RUMO" userId="fd4558ff-f20d-4835-bb5b-5c1755b8a43f" providerId="ADAL" clId="{CD903888-2F00-42B5-9015-80A3C3BC81D1}" dt="2023-12-12T10:34:20.031" v="3190" actId="478"/>
          <ac:grpSpMkLst>
            <pc:docMk/>
            <pc:sldMk cId="0" sldId="267"/>
            <ac:grpSpMk id="36" creationId="{00000000-0000-0000-0000-000000000000}"/>
          </ac:grpSpMkLst>
        </pc:grpChg>
        <pc:picChg chg="mod">
          <ac:chgData name="Troitskaya Julia RUMO" userId="fd4558ff-f20d-4835-bb5b-5c1755b8a43f" providerId="ADAL" clId="{CD903888-2F00-42B5-9015-80A3C3BC81D1}" dt="2023-12-12T10:32:11.695" v="3133" actId="1076"/>
          <ac:picMkLst>
            <pc:docMk/>
            <pc:sldMk cId="0" sldId="267"/>
            <ac:picMk id="30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2T10:32:11.695" v="3133" actId="1076"/>
          <ac:picMkLst>
            <pc:docMk/>
            <pc:sldMk cId="0" sldId="267"/>
            <ac:picMk id="31" creationId="{00000000-0000-0000-0000-000000000000}"/>
          </ac:picMkLst>
        </pc:picChg>
        <pc:picChg chg="del topLvl">
          <ac:chgData name="Troitskaya Julia RUMO" userId="fd4558ff-f20d-4835-bb5b-5c1755b8a43f" providerId="ADAL" clId="{CD903888-2F00-42B5-9015-80A3C3BC81D1}" dt="2023-12-12T10:34:20.031" v="3190" actId="478"/>
          <ac:picMkLst>
            <pc:docMk/>
            <pc:sldMk cId="0" sldId="267"/>
            <ac:picMk id="37" creationId="{00000000-0000-0000-0000-000000000000}"/>
          </ac:picMkLst>
        </pc:picChg>
        <pc:picChg chg="mod topLvl">
          <ac:chgData name="Troitskaya Julia RUMO" userId="fd4558ff-f20d-4835-bb5b-5c1755b8a43f" providerId="ADAL" clId="{CD903888-2F00-42B5-9015-80A3C3BC81D1}" dt="2023-12-12T10:35:09.926" v="3200" actId="1076"/>
          <ac:picMkLst>
            <pc:docMk/>
            <pc:sldMk cId="0" sldId="267"/>
            <ac:picMk id="38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2T10:35:12.596" v="3201" actId="1076"/>
          <ac:picMkLst>
            <pc:docMk/>
            <pc:sldMk cId="0" sldId="267"/>
            <ac:picMk id="42" creationId="{00000000-0000-0000-0000-000000000000}"/>
          </ac:picMkLst>
        </pc:picChg>
        <pc:picChg chg="del mod">
          <ac:chgData name="Troitskaya Julia RUMO" userId="fd4558ff-f20d-4835-bb5b-5c1755b8a43f" providerId="ADAL" clId="{CD903888-2F00-42B5-9015-80A3C3BC81D1}" dt="2023-12-12T10:34:22.422" v="3191" actId="478"/>
          <ac:picMkLst>
            <pc:docMk/>
            <pc:sldMk cId="0" sldId="267"/>
            <ac:picMk id="47" creationId="{61DC25A8-D771-6A9D-38D0-216F6D09AFFF}"/>
          </ac:picMkLst>
        </pc:picChg>
      </pc:sldChg>
      <pc:sldChg chg="modSp mod">
        <pc:chgData name="Troitskaya Julia RUMO" userId="fd4558ff-f20d-4835-bb5b-5c1755b8a43f" providerId="ADAL" clId="{CD903888-2F00-42B5-9015-80A3C3BC81D1}" dt="2023-12-11T19:34:03.199" v="1728" actId="1076"/>
        <pc:sldMkLst>
          <pc:docMk/>
          <pc:sldMk cId="0" sldId="268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0" sldId="268"/>
            <ac:spMk id="9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34:03.199" v="1728" actId="1076"/>
          <ac:spMkLst>
            <pc:docMk/>
            <pc:sldMk cId="0" sldId="268"/>
            <ac:spMk id="15" creationId="{00000000-0000-0000-0000-000000000000}"/>
          </ac:spMkLst>
        </pc:spChg>
        <pc:picChg chg="mod">
          <ac:chgData name="Troitskaya Julia RUMO" userId="fd4558ff-f20d-4835-bb5b-5c1755b8a43f" providerId="ADAL" clId="{CD903888-2F00-42B5-9015-80A3C3BC81D1}" dt="2023-12-11T19:34:00.375" v="1727" actId="1076"/>
          <ac:picMkLst>
            <pc:docMk/>
            <pc:sldMk cId="0" sldId="268"/>
            <ac:picMk id="16" creationId="{00000000-0000-0000-0000-000000000000}"/>
          </ac:picMkLst>
        </pc:picChg>
      </pc:sldChg>
      <pc:sldChg chg="addSp delSp modSp mod">
        <pc:chgData name="Troitskaya Julia RUMO" userId="fd4558ff-f20d-4835-bb5b-5c1755b8a43f" providerId="ADAL" clId="{CD903888-2F00-42B5-9015-80A3C3BC81D1}" dt="2023-12-13T13:30:50.141" v="9568" actId="20578"/>
        <pc:sldMkLst>
          <pc:docMk/>
          <pc:sldMk cId="0" sldId="271"/>
        </pc:sldMkLst>
        <pc:spChg chg="mod">
          <ac:chgData name="Troitskaya Julia RUMO" userId="fd4558ff-f20d-4835-bb5b-5c1755b8a43f" providerId="ADAL" clId="{CD903888-2F00-42B5-9015-80A3C3BC81D1}" dt="2023-12-12T13:24:45.013" v="4304" actId="1076"/>
          <ac:spMkLst>
            <pc:docMk/>
            <pc:sldMk cId="0" sldId="271"/>
            <ac:spMk id="4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05T18:14:09.972" v="473" actId="478"/>
          <ac:spMkLst>
            <pc:docMk/>
            <pc:sldMk cId="0" sldId="271"/>
            <ac:spMk id="5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45:22.107" v="3899" actId="1076"/>
          <ac:spMkLst>
            <pc:docMk/>
            <pc:sldMk cId="0" sldId="271"/>
            <ac:spMk id="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44:56.464" v="3895" actId="1076"/>
          <ac:spMkLst>
            <pc:docMk/>
            <pc:sldMk cId="0" sldId="271"/>
            <ac:spMk id="8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05T18:14:12.156" v="474"/>
          <ac:spMkLst>
            <pc:docMk/>
            <pc:sldMk cId="0" sldId="271"/>
            <ac:spMk id="9" creationId="{9D392A20-C3CD-F634-BCB0-E508519ED295}"/>
          </ac:spMkLst>
        </pc:spChg>
        <pc:spChg chg="mod">
          <ac:chgData name="Troitskaya Julia RUMO" userId="fd4558ff-f20d-4835-bb5b-5c1755b8a43f" providerId="ADAL" clId="{CD903888-2F00-42B5-9015-80A3C3BC81D1}" dt="2023-12-05T14:14:24.485" v="364"/>
          <ac:spMkLst>
            <pc:docMk/>
            <pc:sldMk cId="0" sldId="271"/>
            <ac:spMk id="24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43:36.102" v="3821" actId="1076"/>
          <ac:spMkLst>
            <pc:docMk/>
            <pc:sldMk cId="0" sldId="271"/>
            <ac:spMk id="2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43:03.931" v="3810" actId="20577"/>
          <ac:spMkLst>
            <pc:docMk/>
            <pc:sldMk cId="0" sldId="271"/>
            <ac:spMk id="29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43:37.125" v="3822" actId="20577"/>
          <ac:spMkLst>
            <pc:docMk/>
            <pc:sldMk cId="0" sldId="271"/>
            <ac:spMk id="3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30:50.141" v="9568" actId="20578"/>
          <ac:spMkLst>
            <pc:docMk/>
            <pc:sldMk cId="0" sldId="271"/>
            <ac:spMk id="31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51:26.864" v="3926" actId="1076"/>
          <ac:spMkLst>
            <pc:docMk/>
            <pc:sldMk cId="0" sldId="271"/>
            <ac:spMk id="3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51:26.864" v="3926" actId="1076"/>
          <ac:spMkLst>
            <pc:docMk/>
            <pc:sldMk cId="0" sldId="271"/>
            <ac:spMk id="36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50:35.719" v="3911" actId="1076"/>
          <ac:spMkLst>
            <pc:docMk/>
            <pc:sldMk cId="0" sldId="271"/>
            <ac:spMk id="4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54:17.503" v="4147" actId="1076"/>
          <ac:spMkLst>
            <pc:docMk/>
            <pc:sldMk cId="0" sldId="271"/>
            <ac:spMk id="45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0" sldId="271"/>
            <ac:spMk id="51" creationId="{AC339269-8287-34FB-B58F-12F323497695}"/>
          </ac:spMkLst>
        </pc:spChg>
        <pc:grpChg chg="mod">
          <ac:chgData name="Troitskaya Julia RUMO" userId="fd4558ff-f20d-4835-bb5b-5c1755b8a43f" providerId="ADAL" clId="{CD903888-2F00-42B5-9015-80A3C3BC81D1}" dt="2023-12-12T12:50:48.752" v="3916" actId="1076"/>
          <ac:grpSpMkLst>
            <pc:docMk/>
            <pc:sldMk cId="0" sldId="271"/>
            <ac:grpSpMk id="33" creationId="{00000000-0000-0000-0000-000000000000}"/>
          </ac:grpSpMkLst>
        </pc:grpChg>
        <pc:grpChg chg="mod">
          <ac:chgData name="Troitskaya Julia RUMO" userId="fd4558ff-f20d-4835-bb5b-5c1755b8a43f" providerId="ADAL" clId="{CD903888-2F00-42B5-9015-80A3C3BC81D1}" dt="2023-12-12T12:51:20.818" v="3924" actId="1076"/>
          <ac:grpSpMkLst>
            <pc:docMk/>
            <pc:sldMk cId="0" sldId="271"/>
            <ac:grpSpMk id="37" creationId="{00000000-0000-0000-0000-000000000000}"/>
          </ac:grpSpMkLst>
        </pc:grpChg>
        <pc:grpChg chg="mod">
          <ac:chgData name="Troitskaya Julia RUMO" userId="fd4558ff-f20d-4835-bb5b-5c1755b8a43f" providerId="ADAL" clId="{CD903888-2F00-42B5-9015-80A3C3BC81D1}" dt="2023-12-12T13:24:54.810" v="4306" actId="1076"/>
          <ac:grpSpMkLst>
            <pc:docMk/>
            <pc:sldMk cId="0" sldId="271"/>
            <ac:grpSpMk id="41" creationId="{00000000-0000-0000-0000-000000000000}"/>
          </ac:grpSpMkLst>
        </pc:grpChg>
        <pc:picChg chg="mod">
          <ac:chgData name="Troitskaya Julia RUMO" userId="fd4558ff-f20d-4835-bb5b-5c1755b8a43f" providerId="ADAL" clId="{CD903888-2F00-42B5-9015-80A3C3BC81D1}" dt="2023-12-12T12:43:10.402" v="3811" actId="1076"/>
          <ac:picMkLst>
            <pc:docMk/>
            <pc:sldMk cId="0" sldId="271"/>
            <ac:picMk id="28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2T12:50:57.489" v="3919" actId="14100"/>
          <ac:picMkLst>
            <pc:docMk/>
            <pc:sldMk cId="0" sldId="271"/>
            <ac:picMk id="34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2T12:51:41.897" v="3927" actId="1076"/>
          <ac:picMkLst>
            <pc:docMk/>
            <pc:sldMk cId="0" sldId="271"/>
            <ac:picMk id="35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2T12:51:05.655" v="3921" actId="14100"/>
          <ac:picMkLst>
            <pc:docMk/>
            <pc:sldMk cId="0" sldId="271"/>
            <ac:picMk id="38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2T12:51:46.330" v="3928" actId="1076"/>
          <ac:picMkLst>
            <pc:docMk/>
            <pc:sldMk cId="0" sldId="271"/>
            <ac:picMk id="39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2T12:50:43.631" v="3915" actId="14100"/>
          <ac:picMkLst>
            <pc:docMk/>
            <pc:sldMk cId="0" sldId="271"/>
            <ac:picMk id="42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2T12:50:32.734" v="3910" actId="1076"/>
          <ac:picMkLst>
            <pc:docMk/>
            <pc:sldMk cId="0" sldId="271"/>
            <ac:picMk id="43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2T13:25:02.266" v="4307" actId="1076"/>
          <ac:picMkLst>
            <pc:docMk/>
            <pc:sldMk cId="0" sldId="271"/>
            <ac:picMk id="44" creationId="{00000000-0000-0000-0000-000000000000}"/>
          </ac:picMkLst>
        </pc:picChg>
      </pc:sldChg>
      <pc:sldChg chg="modSp">
        <pc:chgData name="Troitskaya Julia RUMO" userId="fd4558ff-f20d-4835-bb5b-5c1755b8a43f" providerId="ADAL" clId="{CD903888-2F00-42B5-9015-80A3C3BC81D1}" dt="2023-12-05T14:16:20.299" v="366"/>
        <pc:sldMkLst>
          <pc:docMk/>
          <pc:sldMk cId="0" sldId="272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0" sldId="272"/>
            <ac:spMk id="11" creationId="{00000000-0000-0000-0000-000000000000}"/>
          </ac:spMkLst>
        </pc:spChg>
      </pc:sldChg>
      <pc:sldChg chg="addSp delSp modSp mod">
        <pc:chgData name="Troitskaya Julia RUMO" userId="fd4558ff-f20d-4835-bb5b-5c1755b8a43f" providerId="ADAL" clId="{CD903888-2F00-42B5-9015-80A3C3BC81D1}" dt="2023-12-13T13:26:21.706" v="9567" actId="14100"/>
        <pc:sldMkLst>
          <pc:docMk/>
          <pc:sldMk cId="0" sldId="273"/>
        </pc:sldMkLst>
        <pc:spChg chg="del mod">
          <ac:chgData name="Troitskaya Julia RUMO" userId="fd4558ff-f20d-4835-bb5b-5c1755b8a43f" providerId="ADAL" clId="{CD903888-2F00-42B5-9015-80A3C3BC81D1}" dt="2023-12-05T18:14:02.370" v="471" actId="478"/>
          <ac:spMkLst>
            <pc:docMk/>
            <pc:sldMk cId="0" sldId="273"/>
            <ac:spMk id="10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13T13:23:42.593" v="9482" actId="1076"/>
          <ac:spMkLst>
            <pc:docMk/>
            <pc:sldMk cId="0" sldId="273"/>
            <ac:spMk id="10" creationId="{00173A2D-DAF0-7925-AE0C-F9E8330232F4}"/>
          </ac:spMkLst>
        </pc:spChg>
        <pc:spChg chg="mod">
          <ac:chgData name="Troitskaya Julia RUMO" userId="fd4558ff-f20d-4835-bb5b-5c1755b8a43f" providerId="ADAL" clId="{CD903888-2F00-42B5-9015-80A3C3BC81D1}" dt="2023-12-13T13:26:00.905" v="9552" actId="20577"/>
          <ac:spMkLst>
            <pc:docMk/>
            <pc:sldMk cId="0" sldId="273"/>
            <ac:spMk id="11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26:21.706" v="9567" actId="14100"/>
          <ac:spMkLst>
            <pc:docMk/>
            <pc:sldMk cId="0" sldId="273"/>
            <ac:spMk id="1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0" sldId="273"/>
            <ac:spMk id="14" creationId="{61E12B76-87ED-74D6-DC02-61FF3FBBE508}"/>
          </ac:spMkLst>
        </pc:spChg>
        <pc:spChg chg="add mod">
          <ac:chgData name="Troitskaya Julia RUMO" userId="fd4558ff-f20d-4835-bb5b-5c1755b8a43f" providerId="ADAL" clId="{CD903888-2F00-42B5-9015-80A3C3BC81D1}" dt="2023-12-05T18:14:04.421" v="472"/>
          <ac:spMkLst>
            <pc:docMk/>
            <pc:sldMk cId="0" sldId="273"/>
            <ac:spMk id="16" creationId="{3204B90E-9574-A454-1C08-02570F913EBF}"/>
          </ac:spMkLst>
        </pc:spChg>
        <pc:spChg chg="add mod">
          <ac:chgData name="Troitskaya Julia RUMO" userId="fd4558ff-f20d-4835-bb5b-5c1755b8a43f" providerId="ADAL" clId="{CD903888-2F00-42B5-9015-80A3C3BC81D1}" dt="2023-12-13T13:25:05.025" v="9511" actId="20578"/>
          <ac:spMkLst>
            <pc:docMk/>
            <pc:sldMk cId="0" sldId="273"/>
            <ac:spMk id="17" creationId="{7FA81E4C-BC5A-8A14-1CCC-7E794CA0C05F}"/>
          </ac:spMkLst>
        </pc:spChg>
        <pc:spChg chg="mod">
          <ac:chgData name="Troitskaya Julia RUMO" userId="fd4558ff-f20d-4835-bb5b-5c1755b8a43f" providerId="ADAL" clId="{CD903888-2F00-42B5-9015-80A3C3BC81D1}" dt="2023-12-05T14:14:24.485" v="364"/>
          <ac:spMkLst>
            <pc:docMk/>
            <pc:sldMk cId="0" sldId="273"/>
            <ac:spMk id="23" creationId="{00000000-0000-0000-0000-000000000000}"/>
          </ac:spMkLst>
        </pc:spChg>
        <pc:spChg chg="mod topLvl">
          <ac:chgData name="Troitskaya Julia RUMO" userId="fd4558ff-f20d-4835-bb5b-5c1755b8a43f" providerId="ADAL" clId="{CD903888-2F00-42B5-9015-80A3C3BC81D1}" dt="2023-12-13T13:23:50.202" v="9484" actId="1076"/>
          <ac:spMkLst>
            <pc:docMk/>
            <pc:sldMk cId="0" sldId="273"/>
            <ac:spMk id="26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2T10:39:39.727" v="3630" actId="478"/>
          <ac:spMkLst>
            <pc:docMk/>
            <pc:sldMk cId="0" sldId="273"/>
            <ac:spMk id="28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0:43:18.172" v="3665" actId="20577"/>
          <ac:spMkLst>
            <pc:docMk/>
            <pc:sldMk cId="0" sldId="273"/>
            <ac:spMk id="29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2T12:36:28.234" v="3671" actId="478"/>
          <ac:spMkLst>
            <pc:docMk/>
            <pc:sldMk cId="0" sldId="273"/>
            <ac:spMk id="30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2T12:36:23.012" v="3669" actId="478"/>
          <ac:spMkLst>
            <pc:docMk/>
            <pc:sldMk cId="0" sldId="273"/>
            <ac:spMk id="31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38:15.649" v="3779" actId="114"/>
          <ac:spMkLst>
            <pc:docMk/>
            <pc:sldMk cId="0" sldId="273"/>
            <ac:spMk id="36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2:37:58.369" v="3775" actId="1076"/>
          <ac:spMkLst>
            <pc:docMk/>
            <pc:sldMk cId="0" sldId="273"/>
            <ac:spMk id="37" creationId="{00000000-0000-0000-0000-000000000000}"/>
          </ac:spMkLst>
        </pc:spChg>
        <pc:grpChg chg="del">
          <ac:chgData name="Troitskaya Julia RUMO" userId="fd4558ff-f20d-4835-bb5b-5c1755b8a43f" providerId="ADAL" clId="{CD903888-2F00-42B5-9015-80A3C3BC81D1}" dt="2023-12-12T10:39:51.922" v="3633" actId="478"/>
          <ac:grpSpMkLst>
            <pc:docMk/>
            <pc:sldMk cId="0" sldId="273"/>
            <ac:grpSpMk id="25" creationId="{00000000-0000-0000-0000-000000000000}"/>
          </ac:grpSpMkLst>
        </pc:grpChg>
        <pc:grpChg chg="del mod">
          <ac:chgData name="Troitskaya Julia RUMO" userId="fd4558ff-f20d-4835-bb5b-5c1755b8a43f" providerId="ADAL" clId="{CD903888-2F00-42B5-9015-80A3C3BC81D1}" dt="2023-12-12T12:36:18.636" v="3668" actId="478"/>
          <ac:grpSpMkLst>
            <pc:docMk/>
            <pc:sldMk cId="0" sldId="273"/>
            <ac:grpSpMk id="32" creationId="{00000000-0000-0000-0000-000000000000}"/>
          </ac:grpSpMkLst>
        </pc:grpChg>
        <pc:picChg chg="del topLvl">
          <ac:chgData name="Troitskaya Julia RUMO" userId="fd4558ff-f20d-4835-bb5b-5c1755b8a43f" providerId="ADAL" clId="{CD903888-2F00-42B5-9015-80A3C3BC81D1}" dt="2023-12-12T10:39:51.922" v="3633" actId="478"/>
          <ac:picMkLst>
            <pc:docMk/>
            <pc:sldMk cId="0" sldId="273"/>
            <ac:picMk id="27" creationId="{00000000-0000-0000-0000-000000000000}"/>
          </ac:picMkLst>
        </pc:picChg>
        <pc:picChg chg="del topLvl">
          <ac:chgData name="Troitskaya Julia RUMO" userId="fd4558ff-f20d-4835-bb5b-5c1755b8a43f" providerId="ADAL" clId="{CD903888-2F00-42B5-9015-80A3C3BC81D1}" dt="2023-12-12T12:36:18.636" v="3668" actId="478"/>
          <ac:picMkLst>
            <pc:docMk/>
            <pc:sldMk cId="0" sldId="273"/>
            <ac:picMk id="33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2:36:15.289" v="3667" actId="478"/>
          <ac:picMkLst>
            <pc:docMk/>
            <pc:sldMk cId="0" sldId="273"/>
            <ac:picMk id="34" creationId="{00000000-0000-0000-0000-000000000000}"/>
          </ac:picMkLst>
        </pc:picChg>
        <pc:picChg chg="mod topLvl">
          <ac:chgData name="Troitskaya Julia RUMO" userId="fd4558ff-f20d-4835-bb5b-5c1755b8a43f" providerId="ADAL" clId="{CD903888-2F00-42B5-9015-80A3C3BC81D1}" dt="2023-12-12T12:38:03.034" v="3776" actId="1076"/>
          <ac:picMkLst>
            <pc:docMk/>
            <pc:sldMk cId="0" sldId="273"/>
            <ac:picMk id="35" creationId="{00000000-0000-0000-0000-000000000000}"/>
          </ac:picMkLst>
        </pc:picChg>
      </pc:sldChg>
      <pc:sldChg chg="modSp">
        <pc:chgData name="Troitskaya Julia RUMO" userId="fd4558ff-f20d-4835-bb5b-5c1755b8a43f" providerId="ADAL" clId="{CD903888-2F00-42B5-9015-80A3C3BC81D1}" dt="2023-12-05T14:16:20.299" v="366"/>
        <pc:sldMkLst>
          <pc:docMk/>
          <pc:sldMk cId="0" sldId="274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0" sldId="274"/>
            <ac:spMk id="23" creationId="{00000000-0000-0000-0000-000000000000}"/>
          </ac:spMkLst>
        </pc:spChg>
      </pc:sldChg>
      <pc:sldChg chg="addSp delSp modSp mod">
        <pc:chgData name="Troitskaya Julia RUMO" userId="fd4558ff-f20d-4835-bb5b-5c1755b8a43f" providerId="ADAL" clId="{CD903888-2F00-42B5-9015-80A3C3BC81D1}" dt="2023-12-12T13:48:08.822" v="5294" actId="1076"/>
        <pc:sldMkLst>
          <pc:docMk/>
          <pc:sldMk cId="0" sldId="275"/>
        </pc:sldMkLst>
        <pc:spChg chg="mod">
          <ac:chgData name="Troitskaya Julia RUMO" userId="fd4558ff-f20d-4835-bb5b-5c1755b8a43f" providerId="ADAL" clId="{CD903888-2F00-42B5-9015-80A3C3BC81D1}" dt="2023-12-12T13:39:59.996" v="4779" actId="1076"/>
          <ac:spMkLst>
            <pc:docMk/>
            <pc:sldMk cId="0" sldId="275"/>
            <ac:spMk id="4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05T18:14:18.756" v="475" actId="478"/>
          <ac:spMkLst>
            <pc:docMk/>
            <pc:sldMk cId="0" sldId="275"/>
            <ac:spMk id="6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12T13:48:03.134" v="5293" actId="1076"/>
          <ac:spMkLst>
            <pc:docMk/>
            <pc:sldMk cId="0" sldId="275"/>
            <ac:spMk id="6" creationId="{955E41AC-C262-F2F1-4367-33D40B04C3C0}"/>
          </ac:spMkLst>
        </pc:spChg>
        <pc:spChg chg="mod">
          <ac:chgData name="Troitskaya Julia RUMO" userId="fd4558ff-f20d-4835-bb5b-5c1755b8a43f" providerId="ADAL" clId="{CD903888-2F00-42B5-9015-80A3C3BC81D1}" dt="2023-12-12T13:42:49.081" v="4916" actId="20577"/>
          <ac:spMkLst>
            <pc:docMk/>
            <pc:sldMk cId="0" sldId="275"/>
            <ac:spMk id="8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3:42:26.303" v="4870" actId="20577"/>
          <ac:spMkLst>
            <pc:docMk/>
            <pc:sldMk cId="0" sldId="275"/>
            <ac:spMk id="9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05T18:14:21.203" v="476"/>
          <ac:spMkLst>
            <pc:docMk/>
            <pc:sldMk cId="0" sldId="275"/>
            <ac:spMk id="10" creationId="{4F026B92-CAC9-7C5F-62A7-A90720FCA22E}"/>
          </ac:spMkLst>
        </pc:spChg>
        <pc:spChg chg="mod">
          <ac:chgData name="Troitskaya Julia RUMO" userId="fd4558ff-f20d-4835-bb5b-5c1755b8a43f" providerId="ADAL" clId="{CD903888-2F00-42B5-9015-80A3C3BC81D1}" dt="2023-12-05T14:14:24.485" v="364"/>
          <ac:spMkLst>
            <pc:docMk/>
            <pc:sldMk cId="0" sldId="275"/>
            <ac:spMk id="2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3:34:45.571" v="4503" actId="1076"/>
          <ac:spMkLst>
            <pc:docMk/>
            <pc:sldMk cId="0" sldId="275"/>
            <ac:spMk id="29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3:36:54.376" v="4524" actId="1076"/>
          <ac:spMkLst>
            <pc:docMk/>
            <pc:sldMk cId="0" sldId="275"/>
            <ac:spMk id="30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2T13:47:44.467" v="5285" actId="478"/>
          <ac:spMkLst>
            <pc:docMk/>
            <pc:sldMk cId="0" sldId="275"/>
            <ac:spMk id="32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2T13:37:52.754" v="4528" actId="478"/>
          <ac:spMkLst>
            <pc:docMk/>
            <pc:sldMk cId="0" sldId="275"/>
            <ac:spMk id="3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0" sldId="275"/>
            <ac:spMk id="36" creationId="{2A489B47-148E-BBC0-FFB2-D86E76B484A7}"/>
          </ac:spMkLst>
        </pc:spChg>
        <pc:spChg chg="mod">
          <ac:chgData name="Troitskaya Julia RUMO" userId="fd4558ff-f20d-4835-bb5b-5c1755b8a43f" providerId="ADAL" clId="{CD903888-2F00-42B5-9015-80A3C3BC81D1}" dt="2023-12-12T13:48:08.822" v="5294" actId="1076"/>
          <ac:spMkLst>
            <pc:docMk/>
            <pc:sldMk cId="0" sldId="275"/>
            <ac:spMk id="44" creationId="{00000000-0000-0000-0000-000000000000}"/>
          </ac:spMkLst>
        </pc:spChg>
        <pc:grpChg chg="mod">
          <ac:chgData name="Troitskaya Julia RUMO" userId="fd4558ff-f20d-4835-bb5b-5c1755b8a43f" providerId="ADAL" clId="{CD903888-2F00-42B5-9015-80A3C3BC81D1}" dt="2023-12-12T13:34:07.963" v="4475" actId="1076"/>
          <ac:grpSpMkLst>
            <pc:docMk/>
            <pc:sldMk cId="0" sldId="275"/>
            <ac:grpSpMk id="78" creationId="{C62D82F3-55DA-26CA-56DC-FB3B6408BF41}"/>
          </ac:grpSpMkLst>
        </pc:grpChg>
        <pc:picChg chg="del mod">
          <ac:chgData name="Troitskaya Julia RUMO" userId="fd4558ff-f20d-4835-bb5b-5c1755b8a43f" providerId="ADAL" clId="{CD903888-2F00-42B5-9015-80A3C3BC81D1}" dt="2023-12-12T13:36:58.248" v="4526" actId="478"/>
          <ac:picMkLst>
            <pc:docMk/>
            <pc:sldMk cId="0" sldId="275"/>
            <ac:picMk id="31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3:37:48.957" v="4527" actId="478"/>
          <ac:picMkLst>
            <pc:docMk/>
            <pc:sldMk cId="0" sldId="275"/>
            <ac:picMk id="67" creationId="{E2BA3B26-1948-652C-656F-006F8C094303}"/>
          </ac:picMkLst>
        </pc:picChg>
        <pc:picChg chg="del">
          <ac:chgData name="Troitskaya Julia RUMO" userId="fd4558ff-f20d-4835-bb5b-5c1755b8a43f" providerId="ADAL" clId="{CD903888-2F00-42B5-9015-80A3C3BC81D1}" dt="2023-12-12T13:37:55.340" v="4529" actId="478"/>
          <ac:picMkLst>
            <pc:docMk/>
            <pc:sldMk cId="0" sldId="275"/>
            <ac:picMk id="77" creationId="{45C4B5FA-9C5C-66D0-438A-22A944531887}"/>
          </ac:picMkLst>
        </pc:picChg>
      </pc:sldChg>
      <pc:sldChg chg="modSp">
        <pc:chgData name="Troitskaya Julia RUMO" userId="fd4558ff-f20d-4835-bb5b-5c1755b8a43f" providerId="ADAL" clId="{CD903888-2F00-42B5-9015-80A3C3BC81D1}" dt="2023-12-05T14:16:20.299" v="366"/>
        <pc:sldMkLst>
          <pc:docMk/>
          <pc:sldMk cId="0" sldId="276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0" sldId="276"/>
            <ac:spMk id="9" creationId="{00000000-0000-0000-0000-000000000000}"/>
          </ac:spMkLst>
        </pc:spChg>
      </pc:sldChg>
      <pc:sldChg chg="addSp delSp modSp mod">
        <pc:chgData name="Troitskaya Julia RUMO" userId="fd4558ff-f20d-4835-bb5b-5c1755b8a43f" providerId="ADAL" clId="{CD903888-2F00-42B5-9015-80A3C3BC81D1}" dt="2023-12-13T13:33:57.337" v="9631" actId="14100"/>
        <pc:sldMkLst>
          <pc:docMk/>
          <pc:sldMk cId="0" sldId="279"/>
        </pc:sldMkLst>
        <pc:spChg chg="del mod">
          <ac:chgData name="Troitskaya Julia RUMO" userId="fd4558ff-f20d-4835-bb5b-5c1755b8a43f" providerId="ADAL" clId="{CD903888-2F00-42B5-9015-80A3C3BC81D1}" dt="2023-12-05T18:15:39.772" v="503" actId="478"/>
          <ac:spMkLst>
            <pc:docMk/>
            <pc:sldMk cId="0" sldId="279"/>
            <ac:spMk id="4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12T15:04:58.259" v="5991" actId="14100"/>
          <ac:spMkLst>
            <pc:docMk/>
            <pc:sldMk cId="0" sldId="279"/>
            <ac:spMk id="4" creationId="{C121431A-BF25-3106-52F6-9FE96FAA3015}"/>
          </ac:spMkLst>
        </pc:spChg>
        <pc:spChg chg="del mod">
          <ac:chgData name="Troitskaya Julia RUMO" userId="fd4558ff-f20d-4835-bb5b-5c1755b8a43f" providerId="ADAL" clId="{CD903888-2F00-42B5-9015-80A3C3BC81D1}" dt="2023-12-12T15:03:43.716" v="5938" actId="478"/>
          <ac:spMkLst>
            <pc:docMk/>
            <pc:sldMk cId="0" sldId="279"/>
            <ac:spMk id="6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2T15:03:27.603" v="5934" actId="478"/>
          <ac:spMkLst>
            <pc:docMk/>
            <pc:sldMk cId="0" sldId="279"/>
            <ac:spMk id="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0" sldId="279"/>
            <ac:spMk id="9" creationId="{3E09A178-EB27-D035-B74D-46F62971F0AA}"/>
          </ac:spMkLst>
        </pc:spChg>
        <pc:spChg chg="del">
          <ac:chgData name="Troitskaya Julia RUMO" userId="fd4558ff-f20d-4835-bb5b-5c1755b8a43f" providerId="ADAL" clId="{CD903888-2F00-42B5-9015-80A3C3BC81D1}" dt="2023-12-12T15:03:37.138" v="5937" actId="478"/>
          <ac:spMkLst>
            <pc:docMk/>
            <pc:sldMk cId="0" sldId="279"/>
            <ac:spMk id="11" creationId="{1FC746C6-4246-48AA-3CF5-F2A40ED93A6E}"/>
          </ac:spMkLst>
        </pc:spChg>
        <pc:spChg chg="add mod">
          <ac:chgData name="Troitskaya Julia RUMO" userId="fd4558ff-f20d-4835-bb5b-5c1755b8a43f" providerId="ADAL" clId="{CD903888-2F00-42B5-9015-80A3C3BC81D1}" dt="2023-12-05T18:15:40.833" v="504"/>
          <ac:spMkLst>
            <pc:docMk/>
            <pc:sldMk cId="0" sldId="279"/>
            <ac:spMk id="12" creationId="{3393C1CF-2C4D-31D8-B4E2-C12990308FE5}"/>
          </ac:spMkLst>
        </pc:spChg>
        <pc:spChg chg="add mod">
          <ac:chgData name="Troitskaya Julia RUMO" userId="fd4558ff-f20d-4835-bb5b-5c1755b8a43f" providerId="ADAL" clId="{CD903888-2F00-42B5-9015-80A3C3BC81D1}" dt="2023-12-12T15:03:33.574" v="5936" actId="1076"/>
          <ac:spMkLst>
            <pc:docMk/>
            <pc:sldMk cId="0" sldId="279"/>
            <ac:spMk id="13" creationId="{268D25D0-2B27-915B-C6A5-B1A76914BF60}"/>
          </ac:spMkLst>
        </pc:spChg>
        <pc:spChg chg="add mod">
          <ac:chgData name="Troitskaya Julia RUMO" userId="fd4558ff-f20d-4835-bb5b-5c1755b8a43f" providerId="ADAL" clId="{CD903888-2F00-42B5-9015-80A3C3BC81D1}" dt="2023-12-12T15:04:00.557" v="5942" actId="20577"/>
          <ac:spMkLst>
            <pc:docMk/>
            <pc:sldMk cId="0" sldId="279"/>
            <ac:spMk id="14" creationId="{F472BAC5-7BF9-2376-DD82-0AD3688A565D}"/>
          </ac:spMkLst>
        </pc:spChg>
        <pc:spChg chg="add mod">
          <ac:chgData name="Troitskaya Julia RUMO" userId="fd4558ff-f20d-4835-bb5b-5c1755b8a43f" providerId="ADAL" clId="{CD903888-2F00-42B5-9015-80A3C3BC81D1}" dt="2023-12-12T15:46:58.252" v="6302" actId="948"/>
          <ac:spMkLst>
            <pc:docMk/>
            <pc:sldMk cId="0" sldId="279"/>
            <ac:spMk id="15" creationId="{122C15DB-7A8C-7D34-4726-CDAABE39FFA5}"/>
          </ac:spMkLst>
        </pc:spChg>
        <pc:spChg chg="mod">
          <ac:chgData name="Troitskaya Julia RUMO" userId="fd4558ff-f20d-4835-bb5b-5c1755b8a43f" providerId="ADAL" clId="{CD903888-2F00-42B5-9015-80A3C3BC81D1}" dt="2023-12-12T15:05:16.257" v="6003" actId="1076"/>
          <ac:spMkLst>
            <pc:docMk/>
            <pc:sldMk cId="0" sldId="279"/>
            <ac:spMk id="21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5:05:07.565" v="6002" actId="14100"/>
          <ac:spMkLst>
            <pc:docMk/>
            <pc:sldMk cId="0" sldId="279"/>
            <ac:spMk id="2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5:46:00.429" v="6273" actId="403"/>
          <ac:spMkLst>
            <pc:docMk/>
            <pc:sldMk cId="0" sldId="279"/>
            <ac:spMk id="2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5:45:26.751" v="6264" actId="1076"/>
          <ac:spMkLst>
            <pc:docMk/>
            <pc:sldMk cId="0" sldId="279"/>
            <ac:spMk id="24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5:45:14.863" v="6261" actId="1076"/>
          <ac:spMkLst>
            <pc:docMk/>
            <pc:sldMk cId="0" sldId="279"/>
            <ac:spMk id="2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5:45:34.576" v="6266" actId="1076"/>
          <ac:spMkLst>
            <pc:docMk/>
            <pc:sldMk cId="0" sldId="279"/>
            <ac:spMk id="30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2T15:45:30.546" v="6265" actId="478"/>
          <ac:spMkLst>
            <pc:docMk/>
            <pc:sldMk cId="0" sldId="279"/>
            <ac:spMk id="34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2T15:45:20.785" v="6262" actId="478"/>
          <ac:spMkLst>
            <pc:docMk/>
            <pc:sldMk cId="0" sldId="279"/>
            <ac:spMk id="35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4:14:24.485" v="364"/>
          <ac:spMkLst>
            <pc:docMk/>
            <pc:sldMk cId="0" sldId="279"/>
            <ac:spMk id="38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2T15:45:40.181" v="6267" actId="478"/>
          <ac:spMkLst>
            <pc:docMk/>
            <pc:sldMk cId="0" sldId="279"/>
            <ac:spMk id="44" creationId="{9334C443-2A43-F1B0-5AD8-545CB9EDABD1}"/>
          </ac:spMkLst>
        </pc:spChg>
        <pc:spChg chg="del">
          <ac:chgData name="Troitskaya Julia RUMO" userId="fd4558ff-f20d-4835-bb5b-5c1755b8a43f" providerId="ADAL" clId="{CD903888-2F00-42B5-9015-80A3C3BC81D1}" dt="2023-12-12T15:45:40.181" v="6267" actId="478"/>
          <ac:spMkLst>
            <pc:docMk/>
            <pc:sldMk cId="0" sldId="279"/>
            <ac:spMk id="45" creationId="{51DF8116-4928-38BD-D435-0EBCDC87564C}"/>
          </ac:spMkLst>
        </pc:spChg>
        <pc:spChg chg="mod">
          <ac:chgData name="Troitskaya Julia RUMO" userId="fd4558ff-f20d-4835-bb5b-5c1755b8a43f" providerId="ADAL" clId="{CD903888-2F00-42B5-9015-80A3C3BC81D1}" dt="2023-12-12T15:44:46.698" v="6254" actId="1076"/>
          <ac:spMkLst>
            <pc:docMk/>
            <pc:sldMk cId="0" sldId="279"/>
            <ac:spMk id="46" creationId="{C48E2622-779A-C084-5C8B-63245F6A3162}"/>
          </ac:spMkLst>
        </pc:spChg>
        <pc:spChg chg="del">
          <ac:chgData name="Troitskaya Julia RUMO" userId="fd4558ff-f20d-4835-bb5b-5c1755b8a43f" providerId="ADAL" clId="{CD903888-2F00-42B5-9015-80A3C3BC81D1}" dt="2023-12-12T15:45:10.583" v="6260" actId="478"/>
          <ac:spMkLst>
            <pc:docMk/>
            <pc:sldMk cId="0" sldId="279"/>
            <ac:spMk id="48" creationId="{740047E6-EB21-5D41-4C49-097958E9DBB7}"/>
          </ac:spMkLst>
        </pc:spChg>
        <pc:picChg chg="mod modCrop">
          <ac:chgData name="Troitskaya Julia RUMO" userId="fd4558ff-f20d-4835-bb5b-5c1755b8a43f" providerId="ADAL" clId="{CD903888-2F00-42B5-9015-80A3C3BC81D1}" dt="2023-12-13T13:33:57.337" v="9631" actId="14100"/>
          <ac:picMkLst>
            <pc:docMk/>
            <pc:sldMk cId="0" sldId="279"/>
            <ac:picMk id="2" creationId="{00000000-0000-0000-0000-000000000000}"/>
          </ac:picMkLst>
        </pc:picChg>
        <pc:picChg chg="add mod">
          <ac:chgData name="Troitskaya Julia RUMO" userId="fd4558ff-f20d-4835-bb5b-5c1755b8a43f" providerId="ADAL" clId="{CD903888-2F00-42B5-9015-80A3C3BC81D1}" dt="2023-12-12T15:45:22.624" v="6263" actId="1076"/>
          <ac:picMkLst>
            <pc:docMk/>
            <pc:sldMk cId="0" sldId="279"/>
            <ac:picMk id="16" creationId="{8B54BA7F-A636-E631-A461-1AD2D01B8586}"/>
          </ac:picMkLst>
        </pc:picChg>
        <pc:picChg chg="mod">
          <ac:chgData name="Troitskaya Julia RUMO" userId="fd4558ff-f20d-4835-bb5b-5c1755b8a43f" providerId="ADAL" clId="{CD903888-2F00-42B5-9015-80A3C3BC81D1}" dt="2023-12-12T15:45:03.591" v="6259" actId="1076"/>
          <ac:picMkLst>
            <pc:docMk/>
            <pc:sldMk cId="0" sldId="279"/>
            <ac:picMk id="25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5:45:40.181" v="6267" actId="478"/>
          <ac:picMkLst>
            <pc:docMk/>
            <pc:sldMk cId="0" sldId="279"/>
            <ac:picMk id="26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5:45:40.181" v="6267" actId="478"/>
          <ac:picMkLst>
            <pc:docMk/>
            <pc:sldMk cId="0" sldId="279"/>
            <ac:picMk id="28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5:45:40.181" v="6267" actId="478"/>
          <ac:picMkLst>
            <pc:docMk/>
            <pc:sldMk cId="0" sldId="279"/>
            <ac:picMk id="29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5:04:11.796" v="5943" actId="478"/>
          <ac:picMkLst>
            <pc:docMk/>
            <pc:sldMk cId="0" sldId="279"/>
            <ac:picMk id="31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5:45:40.181" v="6267" actId="478"/>
          <ac:picMkLst>
            <pc:docMk/>
            <pc:sldMk cId="0" sldId="279"/>
            <ac:picMk id="32" creationId="{00000000-0000-0000-0000-000000000000}"/>
          </ac:picMkLst>
        </pc:picChg>
      </pc:sldChg>
      <pc:sldChg chg="modSp mod">
        <pc:chgData name="Troitskaya Julia RUMO" userId="fd4558ff-f20d-4835-bb5b-5c1755b8a43f" providerId="ADAL" clId="{CD903888-2F00-42B5-9015-80A3C3BC81D1}" dt="2023-12-13T13:35:48.226" v="9648" actId="1076"/>
        <pc:sldMkLst>
          <pc:docMk/>
          <pc:sldMk cId="0" sldId="280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0" sldId="280"/>
            <ac:spMk id="11" creationId="{00000000-0000-0000-0000-000000000000}"/>
          </ac:spMkLst>
        </pc:spChg>
        <pc:graphicFrameChg chg="mod">
          <ac:chgData name="Troitskaya Julia RUMO" userId="fd4558ff-f20d-4835-bb5b-5c1755b8a43f" providerId="ADAL" clId="{CD903888-2F00-42B5-9015-80A3C3BC81D1}" dt="2023-12-13T13:35:43.913" v="9647" actId="1076"/>
          <ac:graphicFrameMkLst>
            <pc:docMk/>
            <pc:sldMk cId="0" sldId="280"/>
            <ac:graphicFrameMk id="49" creationId="{EF90D42A-A431-30F0-A618-AF4B93427B50}"/>
          </ac:graphicFrameMkLst>
        </pc:graphicFrameChg>
        <pc:picChg chg="mod modCrop">
          <ac:chgData name="Troitskaya Julia RUMO" userId="fd4558ff-f20d-4835-bb5b-5c1755b8a43f" providerId="ADAL" clId="{CD903888-2F00-42B5-9015-80A3C3BC81D1}" dt="2023-12-13T13:35:48.226" v="9648" actId="1076"/>
          <ac:picMkLst>
            <pc:docMk/>
            <pc:sldMk cId="0" sldId="280"/>
            <ac:picMk id="51" creationId="{D7C7DDA7-839A-11A3-97D8-A59E78C2605C}"/>
          </ac:picMkLst>
        </pc:picChg>
      </pc:sldChg>
      <pc:sldChg chg="addSp delSp modSp mod">
        <pc:chgData name="Troitskaya Julia RUMO" userId="fd4558ff-f20d-4835-bb5b-5c1755b8a43f" providerId="ADAL" clId="{CD903888-2F00-42B5-9015-80A3C3BC81D1}" dt="2023-12-05T14:12:34.915" v="332" actId="1076"/>
        <pc:sldMkLst>
          <pc:docMk/>
          <pc:sldMk cId="1117163650" sldId="283"/>
        </pc:sldMkLst>
        <pc:spChg chg="mod">
          <ac:chgData name="Troitskaya Julia RUMO" userId="fd4558ff-f20d-4835-bb5b-5c1755b8a43f" providerId="ADAL" clId="{CD903888-2F00-42B5-9015-80A3C3BC81D1}" dt="2023-12-04T11:18:46.110" v="35" actId="20577"/>
          <ac:spMkLst>
            <pc:docMk/>
            <pc:sldMk cId="1117163650" sldId="283"/>
            <ac:spMk id="2" creationId="{1ACF6673-1C3C-7836-58C8-98B837E775AE}"/>
          </ac:spMkLst>
        </pc:spChg>
        <pc:spChg chg="mod">
          <ac:chgData name="Troitskaya Julia RUMO" userId="fd4558ff-f20d-4835-bb5b-5c1755b8a43f" providerId="ADAL" clId="{CD903888-2F00-42B5-9015-80A3C3BC81D1}" dt="2023-12-04T11:30:52.445" v="251" actId="1076"/>
          <ac:spMkLst>
            <pc:docMk/>
            <pc:sldMk cId="1117163650" sldId="283"/>
            <ac:spMk id="9" creationId="{92B72280-B45B-965E-9D15-CC2E1C66770E}"/>
          </ac:spMkLst>
        </pc:spChg>
        <pc:spChg chg="mod">
          <ac:chgData name="Troitskaya Julia RUMO" userId="fd4558ff-f20d-4835-bb5b-5c1755b8a43f" providerId="ADAL" clId="{CD903888-2F00-42B5-9015-80A3C3BC81D1}" dt="2023-12-04T11:30:28.166" v="234" actId="1076"/>
          <ac:spMkLst>
            <pc:docMk/>
            <pc:sldMk cId="1117163650" sldId="283"/>
            <ac:spMk id="15" creationId="{1489B3FD-9BB4-B251-03BF-1CCE60F47704}"/>
          </ac:spMkLst>
        </pc:spChg>
        <pc:spChg chg="mod">
          <ac:chgData name="Troitskaya Julia RUMO" userId="fd4558ff-f20d-4835-bb5b-5c1755b8a43f" providerId="ADAL" clId="{CD903888-2F00-42B5-9015-80A3C3BC81D1}" dt="2023-12-04T11:29:59.447" v="232" actId="1076"/>
          <ac:spMkLst>
            <pc:docMk/>
            <pc:sldMk cId="1117163650" sldId="283"/>
            <ac:spMk id="16" creationId="{59702D3D-547E-2FCB-AEB4-C844F5821BEB}"/>
          </ac:spMkLst>
        </pc:spChg>
        <pc:spChg chg="mod">
          <ac:chgData name="Troitskaya Julia RUMO" userId="fd4558ff-f20d-4835-bb5b-5c1755b8a43f" providerId="ADAL" clId="{CD903888-2F00-42B5-9015-80A3C3BC81D1}" dt="2023-12-04T11:30:11.108" v="233" actId="1076"/>
          <ac:spMkLst>
            <pc:docMk/>
            <pc:sldMk cId="1117163650" sldId="283"/>
            <ac:spMk id="17" creationId="{17AAF53B-49E3-C6DF-CAE4-891EDF176F5B}"/>
          </ac:spMkLst>
        </pc:spChg>
        <pc:spChg chg="mod">
          <ac:chgData name="Troitskaya Julia RUMO" userId="fd4558ff-f20d-4835-bb5b-5c1755b8a43f" providerId="ADAL" clId="{CD903888-2F00-42B5-9015-80A3C3BC81D1}" dt="2023-12-04T11:31:36.341" v="303" actId="14100"/>
          <ac:spMkLst>
            <pc:docMk/>
            <pc:sldMk cId="1117163650" sldId="283"/>
            <ac:spMk id="18" creationId="{B7B6B29D-EA33-EF1D-01B7-4EC236AF8821}"/>
          </ac:spMkLst>
        </pc:spChg>
        <pc:spChg chg="mod">
          <ac:chgData name="Troitskaya Julia RUMO" userId="fd4558ff-f20d-4835-bb5b-5c1755b8a43f" providerId="ADAL" clId="{CD903888-2F00-42B5-9015-80A3C3BC81D1}" dt="2023-12-04T11:30:45.589" v="250" actId="1076"/>
          <ac:spMkLst>
            <pc:docMk/>
            <pc:sldMk cId="1117163650" sldId="283"/>
            <ac:spMk id="19" creationId="{A7B5566E-4508-688E-2044-E78726E43688}"/>
          </ac:spMkLst>
        </pc:spChg>
        <pc:spChg chg="mod">
          <ac:chgData name="Troitskaya Julia RUMO" userId="fd4558ff-f20d-4835-bb5b-5c1755b8a43f" providerId="ADAL" clId="{CD903888-2F00-42B5-9015-80A3C3BC81D1}" dt="2023-12-04T11:30:35.141" v="242" actId="20577"/>
          <ac:spMkLst>
            <pc:docMk/>
            <pc:sldMk cId="1117163650" sldId="283"/>
            <ac:spMk id="20" creationId="{9C52836A-77B8-C63D-8590-CD21E476DED5}"/>
          </ac:spMkLst>
        </pc:spChg>
        <pc:spChg chg="mod">
          <ac:chgData name="Troitskaya Julia RUMO" userId="fd4558ff-f20d-4835-bb5b-5c1755b8a43f" providerId="ADAL" clId="{CD903888-2F00-42B5-9015-80A3C3BC81D1}" dt="2023-12-04T11:29:59.447" v="232" actId="1076"/>
          <ac:spMkLst>
            <pc:docMk/>
            <pc:sldMk cId="1117163650" sldId="283"/>
            <ac:spMk id="21" creationId="{C29FC391-38CA-3517-3716-E39A05285083}"/>
          </ac:spMkLst>
        </pc:spChg>
        <pc:spChg chg="mod">
          <ac:chgData name="Troitskaya Julia RUMO" userId="fd4558ff-f20d-4835-bb5b-5c1755b8a43f" providerId="ADAL" clId="{CD903888-2F00-42B5-9015-80A3C3BC81D1}" dt="2023-12-04T11:31:03.990" v="265" actId="20577"/>
          <ac:spMkLst>
            <pc:docMk/>
            <pc:sldMk cId="1117163650" sldId="283"/>
            <ac:spMk id="22" creationId="{8238C127-BF81-A340-2EAF-BBE460C2FBA1}"/>
          </ac:spMkLst>
        </pc:spChg>
        <pc:spChg chg="mod">
          <ac:chgData name="Troitskaya Julia RUMO" userId="fd4558ff-f20d-4835-bb5b-5c1755b8a43f" providerId="ADAL" clId="{CD903888-2F00-42B5-9015-80A3C3BC81D1}" dt="2023-12-04T11:30:11.108" v="233" actId="1076"/>
          <ac:spMkLst>
            <pc:docMk/>
            <pc:sldMk cId="1117163650" sldId="283"/>
            <ac:spMk id="23" creationId="{E2D5449F-A27D-2DC1-01F1-E718F72E052D}"/>
          </ac:spMkLst>
        </pc:spChg>
        <pc:spChg chg="mod">
          <ac:chgData name="Troitskaya Julia RUMO" userId="fd4558ff-f20d-4835-bb5b-5c1755b8a43f" providerId="ADAL" clId="{CD903888-2F00-42B5-9015-80A3C3BC81D1}" dt="2023-12-04T11:29:59.447" v="232" actId="1076"/>
          <ac:spMkLst>
            <pc:docMk/>
            <pc:sldMk cId="1117163650" sldId="283"/>
            <ac:spMk id="24" creationId="{C633992D-AA63-1FC7-E108-EF640B424981}"/>
          </ac:spMkLst>
        </pc:spChg>
        <pc:spChg chg="mod">
          <ac:chgData name="Troitskaya Julia RUMO" userId="fd4558ff-f20d-4835-bb5b-5c1755b8a43f" providerId="ADAL" clId="{CD903888-2F00-42B5-9015-80A3C3BC81D1}" dt="2023-12-04T11:31:23.415" v="284" actId="14100"/>
          <ac:spMkLst>
            <pc:docMk/>
            <pc:sldMk cId="1117163650" sldId="283"/>
            <ac:spMk id="26" creationId="{6E0C388A-25B8-7BDD-AF43-CD6E6C3E335F}"/>
          </ac:spMkLst>
        </pc:spChg>
        <pc:spChg chg="mod">
          <ac:chgData name="Troitskaya Julia RUMO" userId="fd4558ff-f20d-4835-bb5b-5c1755b8a43f" providerId="ADAL" clId="{CD903888-2F00-42B5-9015-80A3C3BC81D1}" dt="2023-12-04T11:19:05.406" v="57" actId="14100"/>
          <ac:spMkLst>
            <pc:docMk/>
            <pc:sldMk cId="1117163650" sldId="283"/>
            <ac:spMk id="27" creationId="{893EDD9E-03DD-4705-21AC-3AEF953DE73F}"/>
          </ac:spMkLst>
        </pc:spChg>
        <pc:grpChg chg="mod">
          <ac:chgData name="Troitskaya Julia RUMO" userId="fd4558ff-f20d-4835-bb5b-5c1755b8a43f" providerId="ADAL" clId="{CD903888-2F00-42B5-9015-80A3C3BC81D1}" dt="2023-12-04T11:30:11.108" v="233" actId="1076"/>
          <ac:grpSpMkLst>
            <pc:docMk/>
            <pc:sldMk cId="1117163650" sldId="283"/>
            <ac:grpSpMk id="10" creationId="{96819C58-3B75-71A7-2B25-5ECDB20F00E4}"/>
          </ac:grpSpMkLst>
        </pc:grpChg>
        <pc:graphicFrameChg chg="add del mod modGraphic">
          <ac:chgData name="Troitskaya Julia RUMO" userId="fd4558ff-f20d-4835-bb5b-5c1755b8a43f" providerId="ADAL" clId="{CD903888-2F00-42B5-9015-80A3C3BC81D1}" dt="2023-12-05T14:12:34.915" v="332" actId="1076"/>
          <ac:graphicFrameMkLst>
            <pc:docMk/>
            <pc:sldMk cId="1117163650" sldId="283"/>
            <ac:graphicFrameMk id="5" creationId="{BF82769C-F600-4AA1-A25F-40DFCE56E961}"/>
          </ac:graphicFrameMkLst>
        </pc:graphicFrameChg>
        <pc:picChg chg="mod">
          <ac:chgData name="Troitskaya Julia RUMO" userId="fd4558ff-f20d-4835-bb5b-5c1755b8a43f" providerId="ADAL" clId="{CD903888-2F00-42B5-9015-80A3C3BC81D1}" dt="2023-12-04T11:29:59.447" v="232" actId="1076"/>
          <ac:picMkLst>
            <pc:docMk/>
            <pc:sldMk cId="1117163650" sldId="283"/>
            <ac:picMk id="4" creationId="{24AC4990-44AD-31A5-DAA4-7FFCEFD4B005}"/>
          </ac:picMkLst>
        </pc:picChg>
        <pc:picChg chg="mod">
          <ac:chgData name="Troitskaya Julia RUMO" userId="fd4558ff-f20d-4835-bb5b-5c1755b8a43f" providerId="ADAL" clId="{CD903888-2F00-42B5-9015-80A3C3BC81D1}" dt="2023-12-04T11:31:11.245" v="266" actId="1076"/>
          <ac:picMkLst>
            <pc:docMk/>
            <pc:sldMk cId="1117163650" sldId="283"/>
            <ac:picMk id="25" creationId="{DD42D6AD-4503-E367-8434-2592FB84EA15}"/>
          </ac:picMkLst>
        </pc:picChg>
      </pc:sldChg>
      <pc:sldChg chg="addSp delSp modSp mod">
        <pc:chgData name="Troitskaya Julia RUMO" userId="fd4558ff-f20d-4835-bb5b-5c1755b8a43f" providerId="ADAL" clId="{CD903888-2F00-42B5-9015-80A3C3BC81D1}" dt="2023-12-12T14:27:35.887" v="5762" actId="20577"/>
        <pc:sldMkLst>
          <pc:docMk/>
          <pc:sldMk cId="255992780" sldId="289"/>
        </pc:sldMkLst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255992780" sldId="289"/>
            <ac:spMk id="6" creationId="{48D04C32-DF61-8DA2-11C1-2915F7594E14}"/>
          </ac:spMkLst>
        </pc:spChg>
        <pc:spChg chg="del mod">
          <ac:chgData name="Troitskaya Julia RUMO" userId="fd4558ff-f20d-4835-bb5b-5c1755b8a43f" providerId="ADAL" clId="{CD903888-2F00-42B5-9015-80A3C3BC81D1}" dt="2023-12-05T18:14:41.392" v="493" actId="478"/>
          <ac:spMkLst>
            <pc:docMk/>
            <pc:sldMk cId="255992780" sldId="289"/>
            <ac:spMk id="8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12T14:26:09.090" v="5745" actId="1076"/>
          <ac:spMkLst>
            <pc:docMk/>
            <pc:sldMk cId="255992780" sldId="289"/>
            <ac:spMk id="8" creationId="{0D9D4B0B-9563-216B-84B9-580E9FC1D7B9}"/>
          </ac:spMkLst>
        </pc:spChg>
        <pc:spChg chg="del mod">
          <ac:chgData name="Troitskaya Julia RUMO" userId="fd4558ff-f20d-4835-bb5b-5c1755b8a43f" providerId="ADAL" clId="{CD903888-2F00-42B5-9015-80A3C3BC81D1}" dt="2023-12-05T18:14:45.068" v="494" actId="478"/>
          <ac:spMkLst>
            <pc:docMk/>
            <pc:sldMk cId="255992780" sldId="289"/>
            <ac:spMk id="9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4:27:35.887" v="5762" actId="20577"/>
          <ac:spMkLst>
            <pc:docMk/>
            <pc:sldMk cId="255992780" sldId="289"/>
            <ac:spMk id="11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4:24:29.273" v="5670" actId="14100"/>
          <ac:spMkLst>
            <pc:docMk/>
            <pc:sldMk cId="255992780" sldId="289"/>
            <ac:spMk id="1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3:49:18.558" v="5331" actId="1076"/>
          <ac:spMkLst>
            <pc:docMk/>
            <pc:sldMk cId="255992780" sldId="289"/>
            <ac:spMk id="14" creationId="{A94796F0-5D53-43C9-F7CA-A15324F3A422}"/>
          </ac:spMkLst>
        </pc:spChg>
        <pc:spChg chg="mod">
          <ac:chgData name="Troitskaya Julia RUMO" userId="fd4558ff-f20d-4835-bb5b-5c1755b8a43f" providerId="ADAL" clId="{CD903888-2F00-42B5-9015-80A3C3BC81D1}" dt="2023-12-12T13:49:26.271" v="5332" actId="1076"/>
          <ac:spMkLst>
            <pc:docMk/>
            <pc:sldMk cId="255992780" sldId="289"/>
            <ac:spMk id="15" creationId="{F607373F-A5F6-1935-AE23-C4C3955B73BA}"/>
          </ac:spMkLst>
        </pc:spChg>
        <pc:spChg chg="del">
          <ac:chgData name="Troitskaya Julia RUMO" userId="fd4558ff-f20d-4835-bb5b-5c1755b8a43f" providerId="ADAL" clId="{CD903888-2F00-42B5-9015-80A3C3BC81D1}" dt="2023-12-12T13:50:24.802" v="5344" actId="478"/>
          <ac:spMkLst>
            <pc:docMk/>
            <pc:sldMk cId="255992780" sldId="289"/>
            <ac:spMk id="16" creationId="{C97FEECA-F25F-3E49-EE6E-5BE0B33A1B89}"/>
          </ac:spMkLst>
        </pc:spChg>
        <pc:spChg chg="del">
          <ac:chgData name="Troitskaya Julia RUMO" userId="fd4558ff-f20d-4835-bb5b-5c1755b8a43f" providerId="ADAL" clId="{CD903888-2F00-42B5-9015-80A3C3BC81D1}" dt="2023-12-05T18:14:56.741" v="496" actId="478"/>
          <ac:spMkLst>
            <pc:docMk/>
            <pc:sldMk cId="255992780" sldId="289"/>
            <ac:spMk id="17" creationId="{56D282E2-2FB3-7DC5-107B-D62C0F53F738}"/>
          </ac:spMkLst>
        </pc:spChg>
        <pc:spChg chg="add mod">
          <ac:chgData name="Troitskaya Julia RUMO" userId="fd4558ff-f20d-4835-bb5b-5c1755b8a43f" providerId="ADAL" clId="{CD903888-2F00-42B5-9015-80A3C3BC81D1}" dt="2023-12-05T18:14:48.197" v="495"/>
          <ac:spMkLst>
            <pc:docMk/>
            <pc:sldMk cId="255992780" sldId="289"/>
            <ac:spMk id="18" creationId="{DBB02C2F-1D0C-83F5-2222-369DD9D344D9}"/>
          </ac:spMkLst>
        </pc:spChg>
        <pc:spChg chg="mod">
          <ac:chgData name="Troitskaya Julia RUMO" userId="fd4558ff-f20d-4835-bb5b-5c1755b8a43f" providerId="ADAL" clId="{CD903888-2F00-42B5-9015-80A3C3BC81D1}" dt="2023-12-12T13:49:26.271" v="5332" actId="1076"/>
          <ac:spMkLst>
            <pc:docMk/>
            <pc:sldMk cId="255992780" sldId="289"/>
            <ac:spMk id="19" creationId="{3A73ACA0-C74D-A5BB-02FC-2800D785EF17}"/>
          </ac:spMkLst>
        </pc:spChg>
        <pc:spChg chg="mod">
          <ac:chgData name="Troitskaya Julia RUMO" userId="fd4558ff-f20d-4835-bb5b-5c1755b8a43f" providerId="ADAL" clId="{CD903888-2F00-42B5-9015-80A3C3BC81D1}" dt="2023-12-12T13:48:56.120" v="5319" actId="1076"/>
          <ac:spMkLst>
            <pc:docMk/>
            <pc:sldMk cId="255992780" sldId="289"/>
            <ac:spMk id="2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3:48:47.418" v="5318" actId="20577"/>
          <ac:spMkLst>
            <pc:docMk/>
            <pc:sldMk cId="255992780" sldId="289"/>
            <ac:spMk id="28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3:49:09.447" v="5330" actId="404"/>
          <ac:spMkLst>
            <pc:docMk/>
            <pc:sldMk cId="255992780" sldId="289"/>
            <ac:spMk id="29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2T14:24:41.804" v="5687" actId="478"/>
          <ac:spMkLst>
            <pc:docMk/>
            <pc:sldMk cId="255992780" sldId="289"/>
            <ac:spMk id="3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3:50:18.231" v="5343" actId="14100"/>
          <ac:spMkLst>
            <pc:docMk/>
            <pc:sldMk cId="255992780" sldId="289"/>
            <ac:spMk id="35" creationId="{00000000-0000-0000-0000-000000000000}"/>
          </ac:spMkLst>
        </pc:spChg>
        <pc:picChg chg="mod">
          <ac:chgData name="Troitskaya Julia RUMO" userId="fd4558ff-f20d-4835-bb5b-5c1755b8a43f" providerId="ADAL" clId="{CD903888-2F00-42B5-9015-80A3C3BC81D1}" dt="2023-12-12T13:50:33.477" v="5346" actId="14100"/>
          <ac:picMkLst>
            <pc:docMk/>
            <pc:sldMk cId="255992780" sldId="289"/>
            <ac:picMk id="10" creationId="{0284CAD9-BBF8-2066-B461-6C9A75405A40}"/>
          </ac:picMkLst>
        </pc:picChg>
        <pc:picChg chg="mod">
          <ac:chgData name="Troitskaya Julia RUMO" userId="fd4558ff-f20d-4835-bb5b-5c1755b8a43f" providerId="ADAL" clId="{CD903888-2F00-42B5-9015-80A3C3BC81D1}" dt="2023-12-12T13:50:04.982" v="5335" actId="1076"/>
          <ac:picMkLst>
            <pc:docMk/>
            <pc:sldMk cId="255992780" sldId="289"/>
            <ac:picMk id="21" creationId="{EBCA60B1-BE2B-D1FC-A203-D0FC4AEBC5EA}"/>
          </ac:picMkLst>
        </pc:picChg>
      </pc:sldChg>
      <pc:sldChg chg="delSp modSp mod">
        <pc:chgData name="Troitskaya Julia RUMO" userId="fd4558ff-f20d-4835-bb5b-5c1755b8a43f" providerId="ADAL" clId="{CD903888-2F00-42B5-9015-80A3C3BC81D1}" dt="2023-12-12T14:26:31.988" v="5750" actId="478"/>
        <pc:sldMkLst>
          <pc:docMk/>
          <pc:sldMk cId="130742617" sldId="290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130742617" sldId="290"/>
            <ac:spMk id="28" creationId="{00000000-0000-0000-0000-000000000000}"/>
          </ac:spMkLst>
        </pc:spChg>
        <pc:picChg chg="del">
          <ac:chgData name="Troitskaya Julia RUMO" userId="fd4558ff-f20d-4835-bb5b-5c1755b8a43f" providerId="ADAL" clId="{CD903888-2F00-42B5-9015-80A3C3BC81D1}" dt="2023-12-12T14:26:28.856" v="5749" actId="478"/>
          <ac:picMkLst>
            <pc:docMk/>
            <pc:sldMk cId="130742617" sldId="290"/>
            <ac:picMk id="33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4:26:25.009" v="5748" actId="478"/>
          <ac:picMkLst>
            <pc:docMk/>
            <pc:sldMk cId="130742617" sldId="290"/>
            <ac:picMk id="35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4:26:22.509" v="5747" actId="478"/>
          <ac:picMkLst>
            <pc:docMk/>
            <pc:sldMk cId="130742617" sldId="290"/>
            <ac:picMk id="42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4:26:31.988" v="5750" actId="478"/>
          <ac:picMkLst>
            <pc:docMk/>
            <pc:sldMk cId="130742617" sldId="290"/>
            <ac:picMk id="46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2T14:26:19.906" v="5746" actId="478"/>
          <ac:picMkLst>
            <pc:docMk/>
            <pc:sldMk cId="130742617" sldId="290"/>
            <ac:picMk id="48" creationId="{00000000-0000-0000-0000-000000000000}"/>
          </ac:picMkLst>
        </pc:picChg>
      </pc:sldChg>
      <pc:sldChg chg="addSp delSp modSp mod">
        <pc:chgData name="Troitskaya Julia RUMO" userId="fd4558ff-f20d-4835-bb5b-5c1755b8a43f" providerId="ADAL" clId="{CD903888-2F00-42B5-9015-80A3C3BC81D1}" dt="2023-12-13T13:32:14.062" v="9623" actId="20577"/>
        <pc:sldMkLst>
          <pc:docMk/>
          <pc:sldMk cId="0" sldId="312"/>
        </pc:sldMkLst>
        <pc:spChg chg="mod">
          <ac:chgData name="Troitskaya Julia RUMO" userId="fd4558ff-f20d-4835-bb5b-5c1755b8a43f" providerId="ADAL" clId="{CD903888-2F00-42B5-9015-80A3C3BC81D1}" dt="2023-12-11T21:31:07.827" v="1841" actId="1076"/>
          <ac:spMkLst>
            <pc:docMk/>
            <pc:sldMk cId="0" sldId="312"/>
            <ac:spMk id="2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05T18:15:20.101" v="497" actId="478"/>
          <ac:spMkLst>
            <pc:docMk/>
            <pc:sldMk cId="0" sldId="312"/>
            <ac:spMk id="3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13T13:32:14.062" v="9623" actId="20577"/>
          <ac:spMkLst>
            <pc:docMk/>
            <pc:sldMk cId="0" sldId="312"/>
            <ac:spMk id="3" creationId="{0FEB13D0-74F5-6CF4-6C6F-0F0B36F3AFB8}"/>
          </ac:spMkLst>
        </pc:spChg>
        <pc:spChg chg="mod">
          <ac:chgData name="Troitskaya Julia RUMO" userId="fd4558ff-f20d-4835-bb5b-5c1755b8a43f" providerId="ADAL" clId="{CD903888-2F00-42B5-9015-80A3C3BC81D1}" dt="2023-12-12T14:28:05.669" v="5764" actId="20577"/>
          <ac:spMkLst>
            <pc:docMk/>
            <pc:sldMk cId="0" sldId="312"/>
            <ac:spMk id="5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21:29:10.191" v="1824" actId="478"/>
          <ac:spMkLst>
            <pc:docMk/>
            <pc:sldMk cId="0" sldId="312"/>
            <ac:spMk id="6" creationId="{EDFAAD5B-F607-4F07-E9E6-1CFC4FC8F5DC}"/>
          </ac:spMkLst>
        </pc:spChg>
        <pc:spChg chg="mod">
          <ac:chgData name="Troitskaya Julia RUMO" userId="fd4558ff-f20d-4835-bb5b-5c1755b8a43f" providerId="ADAL" clId="{CD903888-2F00-42B5-9015-80A3C3BC81D1}" dt="2023-12-11T21:32:05.816" v="1876" actId="14100"/>
          <ac:spMkLst>
            <pc:docMk/>
            <pc:sldMk cId="0" sldId="312"/>
            <ac:spMk id="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21:30:25.605" v="1836" actId="14100"/>
          <ac:spMkLst>
            <pc:docMk/>
            <pc:sldMk cId="0" sldId="312"/>
            <ac:spMk id="8" creationId="{91F6E187-CC87-1BB8-69F0-DF4A0526B928}"/>
          </ac:spMkLst>
        </pc:spChg>
        <pc:spChg chg="mod">
          <ac:chgData name="Troitskaya Julia RUMO" userId="fd4558ff-f20d-4835-bb5b-5c1755b8a43f" providerId="ADAL" clId="{CD903888-2F00-42B5-9015-80A3C3BC81D1}" dt="2023-12-11T21:29:54.363" v="1829" actId="1076"/>
          <ac:spMkLst>
            <pc:docMk/>
            <pc:sldMk cId="0" sldId="312"/>
            <ac:spMk id="9" creationId="{1B7AED36-888C-C93A-7C18-D9C82D559539}"/>
          </ac:spMkLst>
        </pc:spChg>
        <pc:spChg chg="del">
          <ac:chgData name="Troitskaya Julia RUMO" userId="fd4558ff-f20d-4835-bb5b-5c1755b8a43f" providerId="ADAL" clId="{CD903888-2F00-42B5-9015-80A3C3BC81D1}" dt="2023-12-11T21:29:39.236" v="1827" actId="478"/>
          <ac:spMkLst>
            <pc:docMk/>
            <pc:sldMk cId="0" sldId="312"/>
            <ac:spMk id="10" creationId="{9F3AC0B6-1D75-CA5D-7D5D-3D6966AB78DC}"/>
          </ac:spMkLst>
        </pc:spChg>
        <pc:spChg chg="add mod">
          <ac:chgData name="Troitskaya Julia RUMO" userId="fd4558ff-f20d-4835-bb5b-5c1755b8a43f" providerId="ADAL" clId="{CD903888-2F00-42B5-9015-80A3C3BC81D1}" dt="2023-12-11T21:31:14.466" v="1843" actId="1076"/>
          <ac:spMkLst>
            <pc:docMk/>
            <pc:sldMk cId="0" sldId="312"/>
            <ac:spMk id="11" creationId="{90D01764-15AB-A9F2-97E0-BF45AFDD4A83}"/>
          </ac:spMkLst>
        </pc:spChg>
        <pc:spChg chg="add mod">
          <ac:chgData name="Troitskaya Julia RUMO" userId="fd4558ff-f20d-4835-bb5b-5c1755b8a43f" providerId="ADAL" clId="{CD903888-2F00-42B5-9015-80A3C3BC81D1}" dt="2023-12-11T21:40:03.904" v="2001" actId="1076"/>
          <ac:spMkLst>
            <pc:docMk/>
            <pc:sldMk cId="0" sldId="312"/>
            <ac:spMk id="12" creationId="{79BBE49D-7885-9AD7-137D-3EE05F4982F2}"/>
          </ac:spMkLst>
        </pc:spChg>
        <pc:spChg chg="del">
          <ac:chgData name="Troitskaya Julia RUMO" userId="fd4558ff-f20d-4835-bb5b-5c1755b8a43f" providerId="ADAL" clId="{CD903888-2F00-42B5-9015-80A3C3BC81D1}" dt="2023-12-11T21:29:06.900" v="1823" actId="478"/>
          <ac:spMkLst>
            <pc:docMk/>
            <pc:sldMk cId="0" sldId="312"/>
            <ac:spMk id="17" creationId="{A518F233-3EB9-3C67-E7AD-41BBEB96E727}"/>
          </ac:spMkLst>
        </pc:spChg>
        <pc:spChg chg="mod">
          <ac:chgData name="Troitskaya Julia RUMO" userId="fd4558ff-f20d-4835-bb5b-5c1755b8a43f" providerId="ADAL" clId="{CD903888-2F00-42B5-9015-80A3C3BC81D1}" dt="2023-12-11T21:35:59.130" v="1932" actId="14100"/>
          <ac:spMkLst>
            <pc:docMk/>
            <pc:sldMk cId="0" sldId="312"/>
            <ac:spMk id="2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0" sldId="312"/>
            <ac:spMk id="27" creationId="{08696C4B-6A52-15BF-D032-8C2275112270}"/>
          </ac:spMkLst>
        </pc:spChg>
        <pc:spChg chg="add del mod">
          <ac:chgData name="Troitskaya Julia RUMO" userId="fd4558ff-f20d-4835-bb5b-5c1755b8a43f" providerId="ADAL" clId="{CD903888-2F00-42B5-9015-80A3C3BC81D1}" dt="2023-12-11T21:40:00.030" v="1999" actId="1076"/>
          <ac:spMkLst>
            <pc:docMk/>
            <pc:sldMk cId="0" sldId="312"/>
            <ac:spMk id="28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21:28:36.983" v="1818" actId="478"/>
          <ac:spMkLst>
            <pc:docMk/>
            <pc:sldMk cId="0" sldId="312"/>
            <ac:spMk id="29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21:28:54.997" v="1820" actId="478"/>
          <ac:spMkLst>
            <pc:docMk/>
            <pc:sldMk cId="0" sldId="312"/>
            <ac:spMk id="37" creationId="{11DCFC7F-CBC1-4BAA-21E6-F9EE2E00D7DF}"/>
          </ac:spMkLst>
        </pc:spChg>
        <pc:grpChg chg="del">
          <ac:chgData name="Troitskaya Julia RUMO" userId="fd4558ff-f20d-4835-bb5b-5c1755b8a43f" providerId="ADAL" clId="{CD903888-2F00-42B5-9015-80A3C3BC81D1}" dt="2023-12-11T21:29:02.992" v="1822" actId="478"/>
          <ac:grpSpMkLst>
            <pc:docMk/>
            <pc:sldMk cId="0" sldId="312"/>
            <ac:grpSpMk id="31" creationId="{BF6FD9A0-BE13-3798-4D12-C639E6B089B8}"/>
          </ac:grpSpMkLst>
        </pc:grpChg>
        <pc:picChg chg="mod">
          <ac:chgData name="Troitskaya Julia RUMO" userId="fd4558ff-f20d-4835-bb5b-5c1755b8a43f" providerId="ADAL" clId="{CD903888-2F00-42B5-9015-80A3C3BC81D1}" dt="2023-12-11T21:29:34.364" v="1826" actId="14100"/>
          <ac:picMkLst>
            <pc:docMk/>
            <pc:sldMk cId="0" sldId="312"/>
            <ac:picMk id="77" creationId="{19722586-09E4-A22C-7C84-B7DC68BAC00C}"/>
          </ac:picMkLst>
        </pc:picChg>
      </pc:sldChg>
      <pc:sldChg chg="addSp delSp modSp mod">
        <pc:chgData name="Troitskaya Julia RUMO" userId="fd4558ff-f20d-4835-bb5b-5c1755b8a43f" providerId="ADAL" clId="{CD903888-2F00-42B5-9015-80A3C3BC81D1}" dt="2023-12-13T13:48:29.227" v="9838" actId="1076"/>
        <pc:sldMkLst>
          <pc:docMk/>
          <pc:sldMk cId="0" sldId="313"/>
        </pc:sldMkLst>
        <pc:spChg chg="add del mod">
          <ac:chgData name="Troitskaya Julia RUMO" userId="fd4558ff-f20d-4835-bb5b-5c1755b8a43f" providerId="ADAL" clId="{CD903888-2F00-42B5-9015-80A3C3BC81D1}" dt="2023-12-13T13:46:17.907" v="9812" actId="478"/>
          <ac:spMkLst>
            <pc:docMk/>
            <pc:sldMk cId="0" sldId="313"/>
            <ac:spMk id="22" creationId="{3059E92A-BE66-586E-6CDB-563799FBC29B}"/>
          </ac:spMkLst>
        </pc:spChg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0" sldId="313"/>
            <ac:spMk id="34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47:14.177" v="9821" actId="1076"/>
          <ac:spMkLst>
            <pc:docMk/>
            <pc:sldMk cId="0" sldId="313"/>
            <ac:spMk id="4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47:06.797" v="9819" actId="403"/>
          <ac:spMkLst>
            <pc:docMk/>
            <pc:sldMk cId="0" sldId="313"/>
            <ac:spMk id="54" creationId="{00000000-0000-0000-0000-000000000000}"/>
          </ac:spMkLst>
        </pc:spChg>
        <pc:graphicFrameChg chg="modGraphic">
          <ac:chgData name="Troitskaya Julia RUMO" userId="fd4558ff-f20d-4835-bb5b-5c1755b8a43f" providerId="ADAL" clId="{CD903888-2F00-42B5-9015-80A3C3BC81D1}" dt="2023-12-13T13:45:57.516" v="9810" actId="14734"/>
          <ac:graphicFrameMkLst>
            <pc:docMk/>
            <pc:sldMk cId="0" sldId="313"/>
            <ac:graphicFrameMk id="38" creationId="{00000000-0000-0000-0000-000000000000}"/>
          </ac:graphicFrameMkLst>
        </pc:graphicFrameChg>
        <pc:graphicFrameChg chg="mod modGraphic">
          <ac:chgData name="Troitskaya Julia RUMO" userId="fd4558ff-f20d-4835-bb5b-5c1755b8a43f" providerId="ADAL" clId="{CD903888-2F00-42B5-9015-80A3C3BC81D1}" dt="2023-12-13T13:48:05.504" v="9830" actId="1076"/>
          <ac:graphicFrameMkLst>
            <pc:docMk/>
            <pc:sldMk cId="0" sldId="313"/>
            <ac:graphicFrameMk id="51" creationId="{9D0B223A-40AF-56FE-3567-84101D6AB0C5}"/>
          </ac:graphicFrameMkLst>
        </pc:graphicFrameChg>
        <pc:graphicFrameChg chg="mod modGraphic">
          <ac:chgData name="Troitskaya Julia RUMO" userId="fd4558ff-f20d-4835-bb5b-5c1755b8a43f" providerId="ADAL" clId="{CD903888-2F00-42B5-9015-80A3C3BC81D1}" dt="2023-12-13T13:48:15.945" v="9834" actId="1076"/>
          <ac:graphicFrameMkLst>
            <pc:docMk/>
            <pc:sldMk cId="0" sldId="313"/>
            <ac:graphicFrameMk id="66" creationId="{B210A1A4-4C6B-0B23-A2DB-C3132E4AB320}"/>
          </ac:graphicFrameMkLst>
        </pc:graphicFrameChg>
        <pc:picChg chg="mod">
          <ac:chgData name="Troitskaya Julia RUMO" userId="fd4558ff-f20d-4835-bb5b-5c1755b8a43f" providerId="ADAL" clId="{CD903888-2F00-42B5-9015-80A3C3BC81D1}" dt="2023-12-13T13:47:15.681" v="9822" actId="1076"/>
          <ac:picMkLst>
            <pc:docMk/>
            <pc:sldMk cId="0" sldId="313"/>
            <ac:picMk id="44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3T13:47:46.905" v="9826" actId="14100"/>
          <ac:picMkLst>
            <pc:docMk/>
            <pc:sldMk cId="0" sldId="313"/>
            <ac:picMk id="48" creationId="{42762D7A-FDEF-FB6F-403C-8753C2742202}"/>
          </ac:picMkLst>
        </pc:picChg>
        <pc:picChg chg="mod">
          <ac:chgData name="Troitskaya Julia RUMO" userId="fd4558ff-f20d-4835-bb5b-5c1755b8a43f" providerId="ADAL" clId="{CD903888-2F00-42B5-9015-80A3C3BC81D1}" dt="2023-12-13T13:47:12.017" v="9820" actId="1076"/>
          <ac:picMkLst>
            <pc:docMk/>
            <pc:sldMk cId="0" sldId="313"/>
            <ac:picMk id="58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3T13:48:29.227" v="9838" actId="1076"/>
          <ac:picMkLst>
            <pc:docMk/>
            <pc:sldMk cId="0" sldId="313"/>
            <ac:picMk id="67" creationId="{75E6092C-D043-9194-6E25-CE43D91DAED2}"/>
          </ac:picMkLst>
        </pc:picChg>
      </pc:sldChg>
      <pc:sldChg chg="modSp">
        <pc:chgData name="Troitskaya Julia RUMO" userId="fd4558ff-f20d-4835-bb5b-5c1755b8a43f" providerId="ADAL" clId="{CD903888-2F00-42B5-9015-80A3C3BC81D1}" dt="2023-12-05T14:16:20.299" v="366"/>
        <pc:sldMkLst>
          <pc:docMk/>
          <pc:sldMk cId="1163350865" sldId="319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1163350865" sldId="319"/>
            <ac:spMk id="69" creationId="{E2229F7B-E883-4F4B-AC58-78B61A83005C}"/>
          </ac:spMkLst>
        </pc:spChg>
      </pc:sldChg>
      <pc:sldChg chg="addSp delSp modSp mod">
        <pc:chgData name="Troitskaya Julia RUMO" userId="fd4558ff-f20d-4835-bb5b-5c1755b8a43f" providerId="ADAL" clId="{CD903888-2F00-42B5-9015-80A3C3BC81D1}" dt="2023-12-13T13:33:00.156" v="9627" actId="14100"/>
        <pc:sldMkLst>
          <pc:docMk/>
          <pc:sldMk cId="2482342666" sldId="320"/>
        </pc:sldMkLst>
        <pc:spChg chg="mod">
          <ac:chgData name="Troitskaya Julia RUMO" userId="fd4558ff-f20d-4835-bb5b-5c1755b8a43f" providerId="ADAL" clId="{CD903888-2F00-42B5-9015-80A3C3BC81D1}" dt="2023-12-05T18:15:28.882" v="500" actId="6549"/>
          <ac:spMkLst>
            <pc:docMk/>
            <pc:sldMk cId="2482342666" sldId="320"/>
            <ac:spMk id="5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21:45:22.101" v="2094" actId="20577"/>
          <ac:spMkLst>
            <pc:docMk/>
            <pc:sldMk cId="2482342666" sldId="320"/>
            <ac:spMk id="7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1T21:45:39.811" v="2095" actId="478"/>
          <ac:spMkLst>
            <pc:docMk/>
            <pc:sldMk cId="2482342666" sldId="320"/>
            <ac:spMk id="8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2482342666" sldId="320"/>
            <ac:spMk id="10" creationId="{8DF90AEE-CB57-C246-4D0B-C6F14E55B5F4}"/>
          </ac:spMkLst>
        </pc:spChg>
        <pc:spChg chg="add mod">
          <ac:chgData name="Troitskaya Julia RUMO" userId="fd4558ff-f20d-4835-bb5b-5c1755b8a43f" providerId="ADAL" clId="{CD903888-2F00-42B5-9015-80A3C3BC81D1}" dt="2023-12-13T13:33:00.156" v="9627" actId="14100"/>
          <ac:spMkLst>
            <pc:docMk/>
            <pc:sldMk cId="2482342666" sldId="320"/>
            <ac:spMk id="12" creationId="{71547B84-5C84-7935-C47B-420B5273AC57}"/>
          </ac:spMkLst>
        </pc:spChg>
        <pc:spChg chg="add mod">
          <ac:chgData name="Troitskaya Julia RUMO" userId="fd4558ff-f20d-4835-bb5b-5c1755b8a43f" providerId="ADAL" clId="{CD903888-2F00-42B5-9015-80A3C3BC81D1}" dt="2023-12-11T21:39:33.263" v="1994"/>
          <ac:spMkLst>
            <pc:docMk/>
            <pc:sldMk cId="2482342666" sldId="320"/>
            <ac:spMk id="13" creationId="{8135A3D7-2CD7-3B63-8BAB-0866EBC99750}"/>
          </ac:spMkLst>
        </pc:spChg>
        <pc:spChg chg="mod">
          <ac:chgData name="Troitskaya Julia RUMO" userId="fd4558ff-f20d-4835-bb5b-5c1755b8a43f" providerId="ADAL" clId="{CD903888-2F00-42B5-9015-80A3C3BC81D1}" dt="2023-12-11T21:44:45.130" v="2087" actId="1076"/>
          <ac:spMkLst>
            <pc:docMk/>
            <pc:sldMk cId="2482342666" sldId="320"/>
            <ac:spMk id="14" creationId="{C2854CCF-06AF-00BC-7103-B940BA7AFEFE}"/>
          </ac:spMkLst>
        </pc:spChg>
        <pc:spChg chg="mod">
          <ac:chgData name="Troitskaya Julia RUMO" userId="fd4558ff-f20d-4835-bb5b-5c1755b8a43f" providerId="ADAL" clId="{CD903888-2F00-42B5-9015-80A3C3BC81D1}" dt="2023-12-11T21:43:35.315" v="2070" actId="14100"/>
          <ac:spMkLst>
            <pc:docMk/>
            <pc:sldMk cId="2482342666" sldId="320"/>
            <ac:spMk id="15" creationId="{1F2C5762-EE9B-F772-5100-5AA5D381C399}"/>
          </ac:spMkLst>
        </pc:spChg>
        <pc:spChg chg="del">
          <ac:chgData name="Troitskaya Julia RUMO" userId="fd4558ff-f20d-4835-bb5b-5c1755b8a43f" providerId="ADAL" clId="{CD903888-2F00-42B5-9015-80A3C3BC81D1}" dt="2023-12-11T21:38:15.468" v="1970" actId="478"/>
          <ac:spMkLst>
            <pc:docMk/>
            <pc:sldMk cId="2482342666" sldId="320"/>
            <ac:spMk id="16" creationId="{5321B8A6-E1E4-9E25-E63C-EFE9191CD4C8}"/>
          </ac:spMkLst>
        </pc:spChg>
        <pc:spChg chg="mod">
          <ac:chgData name="Troitskaya Julia RUMO" userId="fd4558ff-f20d-4835-bb5b-5c1755b8a43f" providerId="ADAL" clId="{CD903888-2F00-42B5-9015-80A3C3BC81D1}" dt="2023-12-11T21:44:41.859" v="2086" actId="1076"/>
          <ac:spMkLst>
            <pc:docMk/>
            <pc:sldMk cId="2482342666" sldId="320"/>
            <ac:spMk id="17" creationId="{EB6E4534-D74C-D922-262B-DFA927570E4B}"/>
          </ac:spMkLst>
        </pc:spChg>
        <pc:spChg chg="mod">
          <ac:chgData name="Troitskaya Julia RUMO" userId="fd4558ff-f20d-4835-bb5b-5c1755b8a43f" providerId="ADAL" clId="{CD903888-2F00-42B5-9015-80A3C3BC81D1}" dt="2023-12-11T21:44:48.922" v="2088" actId="14100"/>
          <ac:spMkLst>
            <pc:docMk/>
            <pc:sldMk cId="2482342666" sldId="320"/>
            <ac:spMk id="22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21:39:24.351" v="1993" actId="478"/>
          <ac:spMkLst>
            <pc:docMk/>
            <pc:sldMk cId="2482342666" sldId="320"/>
            <ac:spMk id="2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21:50:31.193" v="2106" actId="20577"/>
          <ac:spMkLst>
            <pc:docMk/>
            <pc:sldMk cId="2482342666" sldId="320"/>
            <ac:spMk id="24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21:37:42.017" v="1964" actId="478"/>
          <ac:spMkLst>
            <pc:docMk/>
            <pc:sldMk cId="2482342666" sldId="320"/>
            <ac:spMk id="25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21:44:38.194" v="2085" actId="1076"/>
          <ac:spMkLst>
            <pc:docMk/>
            <pc:sldMk cId="2482342666" sldId="320"/>
            <ac:spMk id="27" creationId="{B9CB45C5-6A4E-AE95-AD78-4B3BC4E6EA13}"/>
          </ac:spMkLst>
        </pc:spChg>
        <pc:spChg chg="del">
          <ac:chgData name="Troitskaya Julia RUMO" userId="fd4558ff-f20d-4835-bb5b-5c1755b8a43f" providerId="ADAL" clId="{CD903888-2F00-42B5-9015-80A3C3BC81D1}" dt="2023-12-11T21:38:03.190" v="1967" actId="478"/>
          <ac:spMkLst>
            <pc:docMk/>
            <pc:sldMk cId="2482342666" sldId="320"/>
            <ac:spMk id="29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11T21:43:20.884" v="2065" actId="1076"/>
          <ac:spMkLst>
            <pc:docMk/>
            <pc:sldMk cId="2482342666" sldId="320"/>
            <ac:spMk id="31" creationId="{DD15B5B0-72CE-CA71-053C-F009A7C7D840}"/>
          </ac:spMkLst>
        </pc:spChg>
        <pc:spChg chg="add mod">
          <ac:chgData name="Troitskaya Julia RUMO" userId="fd4558ff-f20d-4835-bb5b-5c1755b8a43f" providerId="ADAL" clId="{CD903888-2F00-42B5-9015-80A3C3BC81D1}" dt="2023-12-11T21:45:44.310" v="2096"/>
          <ac:spMkLst>
            <pc:docMk/>
            <pc:sldMk cId="2482342666" sldId="320"/>
            <ac:spMk id="32" creationId="{3AD74D90-50B1-3F74-EE76-3B713C3A0DF4}"/>
          </ac:spMkLst>
        </pc:spChg>
        <pc:spChg chg="add mod">
          <ac:chgData name="Troitskaya Julia RUMO" userId="fd4558ff-f20d-4835-bb5b-5c1755b8a43f" providerId="ADAL" clId="{CD903888-2F00-42B5-9015-80A3C3BC81D1}" dt="2023-12-11T21:46:17.156" v="2103" actId="1076"/>
          <ac:spMkLst>
            <pc:docMk/>
            <pc:sldMk cId="2482342666" sldId="320"/>
            <ac:spMk id="34" creationId="{AD7E0D39-EC01-11E5-B3D9-66821607D4D1}"/>
          </ac:spMkLst>
        </pc:spChg>
        <pc:spChg chg="del">
          <ac:chgData name="Troitskaya Julia RUMO" userId="fd4558ff-f20d-4835-bb5b-5c1755b8a43f" providerId="ADAL" clId="{CD903888-2F00-42B5-9015-80A3C3BC81D1}" dt="2023-12-11T21:41:59.823" v="2029" actId="478"/>
          <ac:spMkLst>
            <pc:docMk/>
            <pc:sldMk cId="2482342666" sldId="320"/>
            <ac:spMk id="61" creationId="{94B94BA9-BD00-9F16-D9AC-6502CC18F884}"/>
          </ac:spMkLst>
        </pc:spChg>
        <pc:grpChg chg="mod">
          <ac:chgData name="Troitskaya Julia RUMO" userId="fd4558ff-f20d-4835-bb5b-5c1755b8a43f" providerId="ADAL" clId="{CD903888-2F00-42B5-9015-80A3C3BC81D1}" dt="2023-12-11T21:43:40.003" v="2072" actId="1076"/>
          <ac:grpSpMkLst>
            <pc:docMk/>
            <pc:sldMk cId="2482342666" sldId="320"/>
            <ac:grpSpMk id="40" creationId="{00000000-0000-0000-0000-000000000000}"/>
          </ac:grpSpMkLst>
        </pc:grpChg>
        <pc:picChg chg="mod">
          <ac:chgData name="Troitskaya Julia RUMO" userId="fd4558ff-f20d-4835-bb5b-5c1755b8a43f" providerId="ADAL" clId="{CD903888-2F00-42B5-9015-80A3C3BC81D1}" dt="2023-12-11T21:43:37.489" v="2071" actId="1076"/>
          <ac:picMkLst>
            <pc:docMk/>
            <pc:sldMk cId="2482342666" sldId="320"/>
            <ac:picMk id="26" creationId="{E665785E-D491-1C77-9537-6A736C8C009B}"/>
          </ac:picMkLst>
        </pc:picChg>
        <pc:picChg chg="del">
          <ac:chgData name="Troitskaya Julia RUMO" userId="fd4558ff-f20d-4835-bb5b-5c1755b8a43f" providerId="ADAL" clId="{CD903888-2F00-42B5-9015-80A3C3BC81D1}" dt="2023-12-11T21:38:07.053" v="1968" actId="478"/>
          <ac:picMkLst>
            <pc:docMk/>
            <pc:sldMk cId="2482342666" sldId="320"/>
            <ac:picMk id="30" creationId="{00000000-0000-0000-0000-000000000000}"/>
          </ac:picMkLst>
        </pc:picChg>
        <pc:picChg chg="del">
          <ac:chgData name="Troitskaya Julia RUMO" userId="fd4558ff-f20d-4835-bb5b-5c1755b8a43f" providerId="ADAL" clId="{CD903888-2F00-42B5-9015-80A3C3BC81D1}" dt="2023-12-11T21:37:59.353" v="1966" actId="478"/>
          <ac:picMkLst>
            <pc:docMk/>
            <pc:sldMk cId="2482342666" sldId="320"/>
            <ac:picMk id="6146" creationId="{BD5C7CEF-A626-B321-9126-BB4876C85FB4}"/>
          </ac:picMkLst>
        </pc:picChg>
      </pc:sldChg>
      <pc:sldChg chg="modSp">
        <pc:chgData name="Troitskaya Julia RUMO" userId="fd4558ff-f20d-4835-bb5b-5c1755b8a43f" providerId="ADAL" clId="{CD903888-2F00-42B5-9015-80A3C3BC81D1}" dt="2023-12-05T14:16:20.299" v="366"/>
        <pc:sldMkLst>
          <pc:docMk/>
          <pc:sldMk cId="1977202787" sldId="321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1977202787" sldId="321"/>
            <ac:spMk id="25" creationId="{00000000-0000-0000-0000-000000000000}"/>
          </ac:spMkLst>
        </pc:spChg>
      </pc:sldChg>
      <pc:sldChg chg="addSp delSp modSp mod">
        <pc:chgData name="Troitskaya Julia RUMO" userId="fd4558ff-f20d-4835-bb5b-5c1755b8a43f" providerId="ADAL" clId="{CD903888-2F00-42B5-9015-80A3C3BC81D1}" dt="2023-12-12T15:03:48.194" v="5939" actId="20577"/>
        <pc:sldMkLst>
          <pc:docMk/>
          <pc:sldMk cId="1572140706" sldId="322"/>
        </pc:sldMkLst>
        <pc:spChg chg="mod">
          <ac:chgData name="Troitskaya Julia RUMO" userId="fd4558ff-f20d-4835-bb5b-5c1755b8a43f" providerId="ADAL" clId="{CD903888-2F00-42B5-9015-80A3C3BC81D1}" dt="2023-12-12T15:02:03.401" v="5888" actId="1076"/>
          <ac:spMkLst>
            <pc:docMk/>
            <pc:sldMk cId="1572140706" sldId="322"/>
            <ac:spMk id="6" creationId="{196972A5-8C9A-FBBF-60EB-CFA47632F038}"/>
          </ac:spMkLst>
        </pc:spChg>
        <pc:spChg chg="mod">
          <ac:chgData name="Troitskaya Julia RUMO" userId="fd4558ff-f20d-4835-bb5b-5c1755b8a43f" providerId="ADAL" clId="{CD903888-2F00-42B5-9015-80A3C3BC81D1}" dt="2023-12-12T14:57:42.962" v="5801" actId="1076"/>
          <ac:spMkLst>
            <pc:docMk/>
            <pc:sldMk cId="1572140706" sldId="322"/>
            <ac:spMk id="7" creationId="{0628A90D-2CFC-78E9-01E4-03A180D66E22}"/>
          </ac:spMkLst>
        </pc:spChg>
        <pc:spChg chg="mod">
          <ac:chgData name="Troitskaya Julia RUMO" userId="fd4558ff-f20d-4835-bb5b-5c1755b8a43f" providerId="ADAL" clId="{CD903888-2F00-42B5-9015-80A3C3BC81D1}" dt="2023-12-12T15:02:03.401" v="5888" actId="1076"/>
          <ac:spMkLst>
            <pc:docMk/>
            <pc:sldMk cId="1572140706" sldId="322"/>
            <ac:spMk id="9" creationId="{6A16FF2F-A269-E471-08C9-2D0E8CE2C2B1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1572140706" sldId="322"/>
            <ac:spMk id="10" creationId="{D4E40098-81F3-CA76-45EC-98DC5BA554E6}"/>
          </ac:spMkLst>
        </pc:spChg>
        <pc:spChg chg="del mod">
          <ac:chgData name="Troitskaya Julia RUMO" userId="fd4558ff-f20d-4835-bb5b-5c1755b8a43f" providerId="ADAL" clId="{CD903888-2F00-42B5-9015-80A3C3BC81D1}" dt="2023-12-12T14:57:59.434" v="5805" actId="478"/>
          <ac:spMkLst>
            <pc:docMk/>
            <pc:sldMk cId="1572140706" sldId="322"/>
            <ac:spMk id="11" creationId="{8FCD8ED6-4A37-8302-32A1-CFDBE88C3C4C}"/>
          </ac:spMkLst>
        </pc:spChg>
        <pc:spChg chg="mod">
          <ac:chgData name="Troitskaya Julia RUMO" userId="fd4558ff-f20d-4835-bb5b-5c1755b8a43f" providerId="ADAL" clId="{CD903888-2F00-42B5-9015-80A3C3BC81D1}" dt="2023-12-12T15:02:08.011" v="5889" actId="1076"/>
          <ac:spMkLst>
            <pc:docMk/>
            <pc:sldMk cId="1572140706" sldId="322"/>
            <ac:spMk id="12" creationId="{1DBAA87A-06D1-DAFA-A22D-58A5C51FCAF2}"/>
          </ac:spMkLst>
        </pc:spChg>
        <pc:spChg chg="add mod">
          <ac:chgData name="Troitskaya Julia RUMO" userId="fd4558ff-f20d-4835-bb5b-5c1755b8a43f" providerId="ADAL" clId="{CD903888-2F00-42B5-9015-80A3C3BC81D1}" dt="2023-12-05T18:15:35.162" v="502"/>
          <ac:spMkLst>
            <pc:docMk/>
            <pc:sldMk cId="1572140706" sldId="322"/>
            <ac:spMk id="13" creationId="{0A100E31-15EB-054F-2165-DEA3D4BE4D2B}"/>
          </ac:spMkLst>
        </pc:spChg>
        <pc:spChg chg="add mod">
          <ac:chgData name="Troitskaya Julia RUMO" userId="fd4558ff-f20d-4835-bb5b-5c1755b8a43f" providerId="ADAL" clId="{CD903888-2F00-42B5-9015-80A3C3BC81D1}" dt="2023-12-12T15:03:13.395" v="5933" actId="14100"/>
          <ac:spMkLst>
            <pc:docMk/>
            <pc:sldMk cId="1572140706" sldId="322"/>
            <ac:spMk id="14" creationId="{DE24844D-D6A9-C978-9597-41586F3E00D4}"/>
          </ac:spMkLst>
        </pc:spChg>
        <pc:spChg chg="add mod">
          <ac:chgData name="Troitskaya Julia RUMO" userId="fd4558ff-f20d-4835-bb5b-5c1755b8a43f" providerId="ADAL" clId="{CD903888-2F00-42B5-9015-80A3C3BC81D1}" dt="2023-12-12T15:03:02.498" v="5930" actId="6549"/>
          <ac:spMkLst>
            <pc:docMk/>
            <pc:sldMk cId="1572140706" sldId="322"/>
            <ac:spMk id="15" creationId="{8408A423-7A34-6469-3530-E7DB75BBB318}"/>
          </ac:spMkLst>
        </pc:spChg>
        <pc:spChg chg="del">
          <ac:chgData name="Troitskaya Julia RUMO" userId="fd4558ff-f20d-4835-bb5b-5c1755b8a43f" providerId="ADAL" clId="{CD903888-2F00-42B5-9015-80A3C3BC81D1}" dt="2023-12-12T14:56:57.459" v="5770" actId="478"/>
          <ac:spMkLst>
            <pc:docMk/>
            <pc:sldMk cId="1572140706" sldId="322"/>
            <ac:spMk id="3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4:58:06.902" v="5807" actId="1076"/>
          <ac:spMkLst>
            <pc:docMk/>
            <pc:sldMk cId="1572140706" sldId="322"/>
            <ac:spMk id="41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4:58:33.149" v="5819" actId="404"/>
          <ac:spMkLst>
            <pc:docMk/>
            <pc:sldMk cId="1572140706" sldId="322"/>
            <ac:spMk id="4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5:02:51.860" v="5929" actId="1076"/>
          <ac:spMkLst>
            <pc:docMk/>
            <pc:sldMk cId="1572140706" sldId="322"/>
            <ac:spMk id="45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05T18:15:33.767" v="501" actId="478"/>
          <ac:spMkLst>
            <pc:docMk/>
            <pc:sldMk cId="1572140706" sldId="322"/>
            <ac:spMk id="56" creationId="{1EF85FDF-6025-4F29-93EB-1A98EB317CB3}"/>
          </ac:spMkLst>
        </pc:spChg>
        <pc:spChg chg="mod">
          <ac:chgData name="Troitskaya Julia RUMO" userId="fd4558ff-f20d-4835-bb5b-5c1755b8a43f" providerId="ADAL" clId="{CD903888-2F00-42B5-9015-80A3C3BC81D1}" dt="2023-12-12T15:03:48.194" v="5939" actId="20577"/>
          <ac:spMkLst>
            <pc:docMk/>
            <pc:sldMk cId="1572140706" sldId="322"/>
            <ac:spMk id="63" creationId="{150D2A93-CB65-400B-A67D-3FFEE7EC83D0}"/>
          </ac:spMkLst>
        </pc:spChg>
        <pc:spChg chg="mod">
          <ac:chgData name="Troitskaya Julia RUMO" userId="fd4558ff-f20d-4835-bb5b-5c1755b8a43f" providerId="ADAL" clId="{CD903888-2F00-42B5-9015-80A3C3BC81D1}" dt="2023-12-12T15:01:41.067" v="5886" actId="1076"/>
          <ac:spMkLst>
            <pc:docMk/>
            <pc:sldMk cId="1572140706" sldId="322"/>
            <ac:spMk id="64" creationId="{B30B7BDC-3467-4EAB-BB0E-BFBFBAC75156}"/>
          </ac:spMkLst>
        </pc:spChg>
        <pc:picChg chg="mod">
          <ac:chgData name="Troitskaya Julia RUMO" userId="fd4558ff-f20d-4835-bb5b-5c1755b8a43f" providerId="ADAL" clId="{CD903888-2F00-42B5-9015-80A3C3BC81D1}" dt="2023-12-12T14:57:50.671" v="5803" actId="1076"/>
          <ac:picMkLst>
            <pc:docMk/>
            <pc:sldMk cId="1572140706" sldId="322"/>
            <ac:picMk id="60" creationId="{D0177A28-393D-48BC-8AED-F142F340E432}"/>
          </ac:picMkLst>
        </pc:picChg>
        <pc:picChg chg="del">
          <ac:chgData name="Troitskaya Julia RUMO" userId="fd4558ff-f20d-4835-bb5b-5c1755b8a43f" providerId="ADAL" clId="{CD903888-2F00-42B5-9015-80A3C3BC81D1}" dt="2023-12-12T14:56:51.583" v="5769" actId="478"/>
          <ac:picMkLst>
            <pc:docMk/>
            <pc:sldMk cId="1572140706" sldId="322"/>
            <ac:picMk id="7172" creationId="{1E7308E1-1DCA-5F69-9BE5-52486E2DB989}"/>
          </ac:picMkLst>
        </pc:picChg>
      </pc:sldChg>
      <pc:sldChg chg="addSp delSp modSp mod">
        <pc:chgData name="Troitskaya Julia RUMO" userId="fd4558ff-f20d-4835-bb5b-5c1755b8a43f" providerId="ADAL" clId="{CD903888-2F00-42B5-9015-80A3C3BC81D1}" dt="2023-12-13T13:19:17.993" v="9359" actId="1076"/>
        <pc:sldMkLst>
          <pc:docMk/>
          <pc:sldMk cId="4195649644" sldId="323"/>
        </pc:sldMkLst>
        <pc:spChg chg="mod">
          <ac:chgData name="Troitskaya Julia RUMO" userId="fd4558ff-f20d-4835-bb5b-5c1755b8a43f" providerId="ADAL" clId="{CD903888-2F00-42B5-9015-80A3C3BC81D1}" dt="2023-12-11T19:16:45.736" v="992" actId="1076"/>
          <ac:spMkLst>
            <pc:docMk/>
            <pc:sldMk cId="4195649644" sldId="323"/>
            <ac:spMk id="5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8:12:52.957" v="463" actId="14100"/>
          <ac:spMkLst>
            <pc:docMk/>
            <pc:sldMk cId="4195649644" sldId="323"/>
            <ac:spMk id="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19:17.993" v="9359" actId="1076"/>
          <ac:spMkLst>
            <pc:docMk/>
            <pc:sldMk cId="4195649644" sldId="323"/>
            <ac:spMk id="9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19:14.001" v="9358" actId="1076"/>
          <ac:spMkLst>
            <pc:docMk/>
            <pc:sldMk cId="4195649644" sldId="323"/>
            <ac:spMk id="1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19:41.999" v="1136" actId="20577"/>
          <ac:spMkLst>
            <pc:docMk/>
            <pc:sldMk cId="4195649644" sldId="323"/>
            <ac:spMk id="12" creationId="{4CC18258-866D-236F-D0B0-7F618421F6E3}"/>
          </ac:spMkLst>
        </pc:spChg>
        <pc:spChg chg="add mod">
          <ac:chgData name="Troitskaya Julia RUMO" userId="fd4558ff-f20d-4835-bb5b-5c1755b8a43f" providerId="ADAL" clId="{CD903888-2F00-42B5-9015-80A3C3BC81D1}" dt="2023-12-10T18:35:33.897" v="914" actId="1076"/>
          <ac:spMkLst>
            <pc:docMk/>
            <pc:sldMk cId="4195649644" sldId="323"/>
            <ac:spMk id="13" creationId="{0EAF123D-844B-72CA-2AF4-EFC3004CA504}"/>
          </ac:spMkLst>
        </pc:spChg>
        <pc:spChg chg="add del">
          <ac:chgData name="Troitskaya Julia RUMO" userId="fd4558ff-f20d-4835-bb5b-5c1755b8a43f" providerId="ADAL" clId="{CD903888-2F00-42B5-9015-80A3C3BC81D1}" dt="2023-12-11T19:18:01.928" v="1049"/>
          <ac:spMkLst>
            <pc:docMk/>
            <pc:sldMk cId="4195649644" sldId="323"/>
            <ac:spMk id="14" creationId="{E8F78BFB-CA1A-21A9-E2DC-835246E9C2ED}"/>
          </ac:spMkLst>
        </pc:spChg>
        <pc:spChg chg="add del">
          <ac:chgData name="Troitskaya Julia RUMO" userId="fd4558ff-f20d-4835-bb5b-5c1755b8a43f" providerId="ADAL" clId="{CD903888-2F00-42B5-9015-80A3C3BC81D1}" dt="2023-12-11T19:19:20.984" v="1129" actId="478"/>
          <ac:spMkLst>
            <pc:docMk/>
            <pc:sldMk cId="4195649644" sldId="323"/>
            <ac:spMk id="15" creationId="{0ABAA85C-A787-A51D-D2E1-489C1BC4C17F}"/>
          </ac:spMkLst>
        </pc:spChg>
        <pc:spChg chg="add del mod">
          <ac:chgData name="Troitskaya Julia RUMO" userId="fd4558ff-f20d-4835-bb5b-5c1755b8a43f" providerId="ADAL" clId="{CD903888-2F00-42B5-9015-80A3C3BC81D1}" dt="2023-12-11T19:18:22.585" v="1056"/>
          <ac:spMkLst>
            <pc:docMk/>
            <pc:sldMk cId="4195649644" sldId="323"/>
            <ac:spMk id="16" creationId="{34BD918A-A431-3ECB-0B9F-E01F6DF6F566}"/>
          </ac:spMkLst>
        </pc:spChg>
        <pc:spChg chg="add del mod">
          <ac:chgData name="Troitskaya Julia RUMO" userId="fd4558ff-f20d-4835-bb5b-5c1755b8a43f" providerId="ADAL" clId="{CD903888-2F00-42B5-9015-80A3C3BC81D1}" dt="2023-12-11T19:18:59.297" v="1098"/>
          <ac:spMkLst>
            <pc:docMk/>
            <pc:sldMk cId="4195649644" sldId="323"/>
            <ac:spMk id="17" creationId="{95081994-9408-9C56-C5C8-0A5E1C0D6270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4195649644" sldId="323"/>
            <ac:spMk id="20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19:24:14.536" v="1232" actId="478"/>
          <ac:spMkLst>
            <pc:docMk/>
            <pc:sldMk cId="4195649644" sldId="323"/>
            <ac:spMk id="25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17:58.836" v="9330" actId="1076"/>
          <ac:spMkLst>
            <pc:docMk/>
            <pc:sldMk cId="4195649644" sldId="323"/>
            <ac:spMk id="28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24:11.496" v="1231" actId="1076"/>
          <ac:spMkLst>
            <pc:docMk/>
            <pc:sldMk cId="4195649644" sldId="323"/>
            <ac:spMk id="29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18:33.511" v="9346" actId="20577"/>
          <ac:spMkLst>
            <pc:docMk/>
            <pc:sldMk cId="4195649644" sldId="323"/>
            <ac:spMk id="3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0T18:34:50.464" v="908" actId="1076"/>
          <ac:spMkLst>
            <pc:docMk/>
            <pc:sldMk cId="4195649644" sldId="323"/>
            <ac:spMk id="43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0T18:35:23.548" v="912" actId="478"/>
          <ac:spMkLst>
            <pc:docMk/>
            <pc:sldMk cId="4195649644" sldId="323"/>
            <ac:spMk id="44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0T18:35:04.691" v="909" actId="108"/>
          <ac:spMkLst>
            <pc:docMk/>
            <pc:sldMk cId="4195649644" sldId="323"/>
            <ac:spMk id="45" creationId="{00000000-0000-0000-0000-000000000000}"/>
          </ac:spMkLst>
        </pc:spChg>
        <pc:grpChg chg="mod">
          <ac:chgData name="Troitskaya Julia RUMO" userId="fd4558ff-f20d-4835-bb5b-5c1755b8a43f" providerId="ADAL" clId="{CD903888-2F00-42B5-9015-80A3C3BC81D1}" dt="2023-12-11T19:24:22.455" v="1233" actId="1076"/>
          <ac:grpSpMkLst>
            <pc:docMk/>
            <pc:sldMk cId="4195649644" sldId="323"/>
            <ac:grpSpMk id="21" creationId="{00000000-0000-0000-0000-000000000000}"/>
          </ac:grpSpMkLst>
        </pc:grpChg>
        <pc:picChg chg="mod">
          <ac:chgData name="Troitskaya Julia RUMO" userId="fd4558ff-f20d-4835-bb5b-5c1755b8a43f" providerId="ADAL" clId="{CD903888-2F00-42B5-9015-80A3C3BC81D1}" dt="2023-12-10T18:37:43.402" v="970" actId="1076"/>
          <ac:picMkLst>
            <pc:docMk/>
            <pc:sldMk cId="4195649644" sldId="323"/>
            <ac:picMk id="26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0T18:37:43.402" v="970" actId="1076"/>
          <ac:picMkLst>
            <pc:docMk/>
            <pc:sldMk cId="4195649644" sldId="323"/>
            <ac:picMk id="27" creationId="{00000000-0000-0000-0000-000000000000}"/>
          </ac:picMkLst>
        </pc:picChg>
        <pc:cxnChg chg="mod">
          <ac:chgData name="Troitskaya Julia RUMO" userId="fd4558ff-f20d-4835-bb5b-5c1755b8a43f" providerId="ADAL" clId="{CD903888-2F00-42B5-9015-80A3C3BC81D1}" dt="2023-12-11T19:19:35.472" v="1133" actId="1076"/>
          <ac:cxnSpMkLst>
            <pc:docMk/>
            <pc:sldMk cId="4195649644" sldId="323"/>
            <ac:cxnSpMk id="11" creationId="{422D707A-7322-C492-C773-35C3EC9EB4E6}"/>
          </ac:cxnSpMkLst>
        </pc:cxnChg>
      </pc:sldChg>
      <pc:sldChg chg="addSp delSp modSp add del mod ord">
        <pc:chgData name="Troitskaya Julia RUMO" userId="fd4558ff-f20d-4835-bb5b-5c1755b8a43f" providerId="ADAL" clId="{CD903888-2F00-42B5-9015-80A3C3BC81D1}" dt="2023-12-11T19:48:40.986" v="1784" actId="47"/>
        <pc:sldMkLst>
          <pc:docMk/>
          <pc:sldMk cId="0" sldId="325"/>
        </pc:sldMkLst>
        <pc:spChg chg="add mod">
          <ac:chgData name="Troitskaya Julia RUMO" userId="fd4558ff-f20d-4835-bb5b-5c1755b8a43f" providerId="ADAL" clId="{CD903888-2F00-42B5-9015-80A3C3BC81D1}" dt="2023-12-11T19:46:04.304" v="1758" actId="21"/>
          <ac:spMkLst>
            <pc:docMk/>
            <pc:sldMk cId="0" sldId="325"/>
            <ac:spMk id="13" creationId="{F1EB6D52-84A6-BAFF-1315-121763923E74}"/>
          </ac:spMkLst>
        </pc:spChg>
        <pc:spChg chg="del">
          <ac:chgData name="Troitskaya Julia RUMO" userId="fd4558ff-f20d-4835-bb5b-5c1755b8a43f" providerId="ADAL" clId="{CD903888-2F00-42B5-9015-80A3C3BC81D1}" dt="2023-12-11T19:46:39.235" v="1762" actId="21"/>
          <ac:spMkLst>
            <pc:docMk/>
            <pc:sldMk cId="0" sldId="325"/>
            <ac:spMk id="21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19:46:04.304" v="1758" actId="21"/>
          <ac:spMkLst>
            <pc:docMk/>
            <pc:sldMk cId="0" sldId="325"/>
            <ac:spMk id="22" creationId="{00000000-0000-0000-0000-000000000000}"/>
          </ac:spMkLst>
        </pc:spChg>
      </pc:sldChg>
      <pc:sldChg chg="modSp add del mod">
        <pc:chgData name="Troitskaya Julia RUMO" userId="fd4558ff-f20d-4835-bb5b-5c1755b8a43f" providerId="ADAL" clId="{CD903888-2F00-42B5-9015-80A3C3BC81D1}" dt="2023-12-12T12:38:20.932" v="3780" actId="47"/>
        <pc:sldMkLst>
          <pc:docMk/>
          <pc:sldMk cId="2811470495" sldId="331"/>
        </pc:sldMkLst>
        <pc:spChg chg="mod">
          <ac:chgData name="Troitskaya Julia RUMO" userId="fd4558ff-f20d-4835-bb5b-5c1755b8a43f" providerId="ADAL" clId="{CD903888-2F00-42B5-9015-80A3C3BC81D1}" dt="2023-12-12T10:39:32.282" v="3629" actId="1076"/>
          <ac:spMkLst>
            <pc:docMk/>
            <pc:sldMk cId="2811470495" sldId="331"/>
            <ac:spMk id="23" creationId="{00000000-0000-0000-0000-000000000000}"/>
          </ac:spMkLst>
        </pc:spChg>
      </pc:sldChg>
      <pc:sldChg chg="del">
        <pc:chgData name="Troitskaya Julia RUMO" userId="fd4558ff-f20d-4835-bb5b-5c1755b8a43f" providerId="ADAL" clId="{CD903888-2F00-42B5-9015-80A3C3BC81D1}" dt="2023-12-05T18:18:34.784" v="582" actId="47"/>
        <pc:sldMkLst>
          <pc:docMk/>
          <pc:sldMk cId="1937417426" sldId="345"/>
        </pc:sldMkLst>
      </pc:sldChg>
      <pc:sldChg chg="modSp delCm">
        <pc:chgData name="Troitskaya Julia RUMO" userId="fd4558ff-f20d-4835-bb5b-5c1755b8a43f" providerId="ADAL" clId="{CD903888-2F00-42B5-9015-80A3C3BC81D1}" dt="2023-12-13T13:36:45.804" v="9649"/>
        <pc:sldMkLst>
          <pc:docMk/>
          <pc:sldMk cId="3862782598" sldId="348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3862782598" sldId="348"/>
            <ac:spMk id="33" creationId="{00000000-0000-0000-0000-000000000000}"/>
          </ac:spMkLst>
        </pc:spChg>
      </pc:sldChg>
      <pc:sldChg chg="addSp delSp modSp mod delCm modCm">
        <pc:chgData name="Troitskaya Julia RUMO" userId="fd4558ff-f20d-4835-bb5b-5c1755b8a43f" providerId="ADAL" clId="{CD903888-2F00-42B5-9015-80A3C3BC81D1}" dt="2023-12-12T16:30:32.936" v="7113" actId="14100"/>
        <pc:sldMkLst>
          <pc:docMk/>
          <pc:sldMk cId="2336077721" sldId="350"/>
        </pc:sldMkLst>
        <pc:spChg chg="mod">
          <ac:chgData name="Troitskaya Julia RUMO" userId="fd4558ff-f20d-4835-bb5b-5c1755b8a43f" providerId="ADAL" clId="{CD903888-2F00-42B5-9015-80A3C3BC81D1}" dt="2023-12-12T16:29:56.108" v="7058" actId="1076"/>
          <ac:spMkLst>
            <pc:docMk/>
            <pc:sldMk cId="2336077721" sldId="350"/>
            <ac:spMk id="4" creationId="{B4183158-C435-23EE-398D-8143DDC92E8B}"/>
          </ac:spMkLst>
        </pc:spChg>
        <pc:spChg chg="mod">
          <ac:chgData name="Troitskaya Julia RUMO" userId="fd4558ff-f20d-4835-bb5b-5c1755b8a43f" providerId="ADAL" clId="{CD903888-2F00-42B5-9015-80A3C3BC81D1}" dt="2023-12-12T16:29:56.108" v="7058" actId="1076"/>
          <ac:spMkLst>
            <pc:docMk/>
            <pc:sldMk cId="2336077721" sldId="350"/>
            <ac:spMk id="6" creationId="{7CD08310-5496-F9B9-904F-DA04021D46C0}"/>
          </ac:spMkLst>
        </pc:spChg>
        <pc:spChg chg="mod">
          <ac:chgData name="Troitskaya Julia RUMO" userId="fd4558ff-f20d-4835-bb5b-5c1755b8a43f" providerId="ADAL" clId="{CD903888-2F00-42B5-9015-80A3C3BC81D1}" dt="2023-12-12T16:29:56.108" v="7058" actId="1076"/>
          <ac:spMkLst>
            <pc:docMk/>
            <pc:sldMk cId="2336077721" sldId="350"/>
            <ac:spMk id="7" creationId="{34E96E34-1499-4DD0-EA06-0BEEFB25836F}"/>
          </ac:spMkLst>
        </pc:spChg>
        <pc:spChg chg="add mod">
          <ac:chgData name="Troitskaya Julia RUMO" userId="fd4558ff-f20d-4835-bb5b-5c1755b8a43f" providerId="ADAL" clId="{CD903888-2F00-42B5-9015-80A3C3BC81D1}" dt="2023-12-05T18:16:26.430" v="535"/>
          <ac:spMkLst>
            <pc:docMk/>
            <pc:sldMk cId="2336077721" sldId="350"/>
            <ac:spMk id="8" creationId="{C5CC9BBB-DAFD-78BD-CF6F-D3DCAD67C4FC}"/>
          </ac:spMkLst>
        </pc:spChg>
        <pc:spChg chg="add mod">
          <ac:chgData name="Troitskaya Julia RUMO" userId="fd4558ff-f20d-4835-bb5b-5c1755b8a43f" providerId="ADAL" clId="{CD903888-2F00-42B5-9015-80A3C3BC81D1}" dt="2023-12-12T16:25:19.509" v="6999" actId="1076"/>
          <ac:spMkLst>
            <pc:docMk/>
            <pc:sldMk cId="2336077721" sldId="350"/>
            <ac:spMk id="9" creationId="{306472C6-3EDA-BD4D-B679-5F795D9EE0F5}"/>
          </ac:spMkLst>
        </pc:spChg>
        <pc:spChg chg="add mod">
          <ac:chgData name="Troitskaya Julia RUMO" userId="fd4558ff-f20d-4835-bb5b-5c1755b8a43f" providerId="ADAL" clId="{CD903888-2F00-42B5-9015-80A3C3BC81D1}" dt="2023-12-12T16:30:32.936" v="7113" actId="14100"/>
          <ac:spMkLst>
            <pc:docMk/>
            <pc:sldMk cId="2336077721" sldId="350"/>
            <ac:spMk id="10" creationId="{CD6BA5EF-17E4-F7AF-0BD6-69A0902E55D2}"/>
          </ac:spMkLst>
        </pc:spChg>
        <pc:spChg chg="add mod">
          <ac:chgData name="Troitskaya Julia RUMO" userId="fd4558ff-f20d-4835-bb5b-5c1755b8a43f" providerId="ADAL" clId="{CD903888-2F00-42B5-9015-80A3C3BC81D1}" dt="2023-12-12T16:28:33.430" v="7051" actId="6549"/>
          <ac:spMkLst>
            <pc:docMk/>
            <pc:sldMk cId="2336077721" sldId="350"/>
            <ac:spMk id="11" creationId="{E823DF06-4235-79EE-712C-4BD14F665632}"/>
          </ac:spMkLst>
        </pc:spChg>
        <pc:spChg chg="add del mod">
          <ac:chgData name="Troitskaya Julia RUMO" userId="fd4558ff-f20d-4835-bb5b-5c1755b8a43f" providerId="ADAL" clId="{CD903888-2F00-42B5-9015-80A3C3BC81D1}" dt="2023-12-12T16:27:38.254" v="7026" actId="478"/>
          <ac:spMkLst>
            <pc:docMk/>
            <pc:sldMk cId="2336077721" sldId="350"/>
            <ac:spMk id="1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26:46.211" v="7023" actId="6549"/>
          <ac:spMkLst>
            <pc:docMk/>
            <pc:sldMk cId="2336077721" sldId="350"/>
            <ac:spMk id="18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05T18:16:23.657" v="534" actId="478"/>
          <ac:spMkLst>
            <pc:docMk/>
            <pc:sldMk cId="2336077721" sldId="350"/>
            <ac:spMk id="2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29:41.780" v="7057" actId="1076"/>
          <ac:spMkLst>
            <pc:docMk/>
            <pc:sldMk cId="2336077721" sldId="350"/>
            <ac:spMk id="41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2T16:24:48.680" v="6995" actId="478"/>
          <ac:spMkLst>
            <pc:docMk/>
            <pc:sldMk cId="2336077721" sldId="350"/>
            <ac:spMk id="4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29:41.780" v="7057" actId="1076"/>
          <ac:spMkLst>
            <pc:docMk/>
            <pc:sldMk cId="2336077721" sldId="350"/>
            <ac:spMk id="43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2T16:25:35.738" v="7000" actId="478"/>
          <ac:spMkLst>
            <pc:docMk/>
            <pc:sldMk cId="2336077721" sldId="350"/>
            <ac:spMk id="45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2T16:25:59.855" v="7005" actId="478"/>
          <ac:spMkLst>
            <pc:docMk/>
            <pc:sldMk cId="2336077721" sldId="350"/>
            <ac:spMk id="56" creationId="{A66111BE-C86F-4D6B-838A-36F948F49707}"/>
          </ac:spMkLst>
        </pc:spChg>
        <pc:grpChg chg="mod">
          <ac:chgData name="Troitskaya Julia RUMO" userId="fd4558ff-f20d-4835-bb5b-5c1755b8a43f" providerId="ADAL" clId="{CD903888-2F00-42B5-9015-80A3C3BC81D1}" dt="2023-12-12T16:25:55.040" v="7003" actId="14100"/>
          <ac:grpSpMkLst>
            <pc:docMk/>
            <pc:sldMk cId="2336077721" sldId="350"/>
            <ac:grpSpMk id="32" creationId="{83CEF28D-C076-4ED0-99AA-F1EE66AAD3D4}"/>
          </ac:grpSpMkLst>
        </pc:grpChg>
        <pc:picChg chg="del">
          <ac:chgData name="Troitskaya Julia RUMO" userId="fd4558ff-f20d-4835-bb5b-5c1755b8a43f" providerId="ADAL" clId="{CD903888-2F00-42B5-9015-80A3C3BC81D1}" dt="2023-12-12T16:25:56.949" v="7004" actId="478"/>
          <ac:picMkLst>
            <pc:docMk/>
            <pc:sldMk cId="2336077721" sldId="350"/>
            <ac:picMk id="1026" creationId="{0DC20EBC-7FFA-F2FB-3BAC-FF9CB4D3DDBD}"/>
          </ac:picMkLst>
        </pc:picChg>
      </pc:sldChg>
      <pc:sldChg chg="delSp modSp mod">
        <pc:chgData name="Troitskaya Julia RUMO" userId="fd4558ff-f20d-4835-bb5b-5c1755b8a43f" providerId="ADAL" clId="{CD903888-2F00-42B5-9015-80A3C3BC81D1}" dt="2023-12-12T16:23:31.864" v="6982" actId="14100"/>
        <pc:sldMkLst>
          <pc:docMk/>
          <pc:sldMk cId="3001799309" sldId="353"/>
        </pc:sldMkLst>
        <pc:spChg chg="mod">
          <ac:chgData name="Troitskaya Julia RUMO" userId="fd4558ff-f20d-4835-bb5b-5c1755b8a43f" providerId="ADAL" clId="{CD903888-2F00-42B5-9015-80A3C3BC81D1}" dt="2023-12-05T14:14:24.485" v="364"/>
          <ac:spMkLst>
            <pc:docMk/>
            <pc:sldMk cId="3001799309" sldId="353"/>
            <ac:spMk id="4" creationId="{852B164F-3805-C1F9-BF19-9EC249958EC1}"/>
          </ac:spMkLst>
        </pc:spChg>
        <pc:spChg chg="mod">
          <ac:chgData name="Troitskaya Julia RUMO" userId="fd4558ff-f20d-4835-bb5b-5c1755b8a43f" providerId="ADAL" clId="{CD903888-2F00-42B5-9015-80A3C3BC81D1}" dt="2023-12-12T16:19:52.581" v="6788" actId="1076"/>
          <ac:spMkLst>
            <pc:docMk/>
            <pc:sldMk cId="3001799309" sldId="353"/>
            <ac:spMk id="6" creationId="{AEF54A6A-4197-5568-2DFE-261816E7B26C}"/>
          </ac:spMkLst>
        </pc:spChg>
        <pc:spChg chg="mod">
          <ac:chgData name="Troitskaya Julia RUMO" userId="fd4558ff-f20d-4835-bb5b-5c1755b8a43f" providerId="ADAL" clId="{CD903888-2F00-42B5-9015-80A3C3BC81D1}" dt="2023-12-12T16:23:25.105" v="6973" actId="1076"/>
          <ac:spMkLst>
            <pc:docMk/>
            <pc:sldMk cId="3001799309" sldId="353"/>
            <ac:spMk id="1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23:31.864" v="6982" actId="14100"/>
          <ac:spMkLst>
            <pc:docMk/>
            <pc:sldMk cId="3001799309" sldId="353"/>
            <ac:spMk id="18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2T16:23:01.958" v="6959" actId="478"/>
          <ac:spMkLst>
            <pc:docMk/>
            <pc:sldMk cId="3001799309" sldId="353"/>
            <ac:spMk id="2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15:24.355" v="6376" actId="1076"/>
          <ac:spMkLst>
            <pc:docMk/>
            <pc:sldMk cId="3001799309" sldId="353"/>
            <ac:spMk id="41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15:36.787" v="6379" actId="403"/>
          <ac:spMkLst>
            <pc:docMk/>
            <pc:sldMk cId="3001799309" sldId="353"/>
            <ac:spMk id="4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16:09.644" v="6391" actId="1076"/>
          <ac:spMkLst>
            <pc:docMk/>
            <pc:sldMk cId="3001799309" sldId="353"/>
            <ac:spMk id="4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22:11.827" v="6896" actId="14100"/>
          <ac:spMkLst>
            <pc:docMk/>
            <pc:sldMk cId="3001799309" sldId="353"/>
            <ac:spMk id="45" creationId="{00000000-0000-0000-0000-000000000000}"/>
          </ac:spMkLst>
        </pc:spChg>
        <pc:picChg chg="del mod">
          <ac:chgData name="Troitskaya Julia RUMO" userId="fd4558ff-f20d-4835-bb5b-5c1755b8a43f" providerId="ADAL" clId="{CD903888-2F00-42B5-9015-80A3C3BC81D1}" dt="2023-12-12T16:19:49.200" v="6787" actId="478"/>
          <ac:picMkLst>
            <pc:docMk/>
            <pc:sldMk cId="3001799309" sldId="353"/>
            <ac:picMk id="7" creationId="{A1AD26DE-E87A-61E7-751F-E97AC20FADED}"/>
          </ac:picMkLst>
        </pc:picChg>
        <pc:picChg chg="mod">
          <ac:chgData name="Troitskaya Julia RUMO" userId="fd4558ff-f20d-4835-bb5b-5c1755b8a43f" providerId="ADAL" clId="{CD903888-2F00-42B5-9015-80A3C3BC81D1}" dt="2023-12-12T16:20:03.298" v="6791" actId="732"/>
          <ac:picMkLst>
            <pc:docMk/>
            <pc:sldMk cId="3001799309" sldId="353"/>
            <ac:picMk id="9218" creationId="{72589C2A-4DFB-77C5-6C12-1E543EC05771}"/>
          </ac:picMkLst>
        </pc:picChg>
      </pc:sldChg>
      <pc:sldChg chg="modSp">
        <pc:chgData name="Troitskaya Julia RUMO" userId="fd4558ff-f20d-4835-bb5b-5c1755b8a43f" providerId="ADAL" clId="{CD903888-2F00-42B5-9015-80A3C3BC81D1}" dt="2023-12-05T14:16:20.299" v="366"/>
        <pc:sldMkLst>
          <pc:docMk/>
          <pc:sldMk cId="2242104334" sldId="354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2242104334" sldId="354"/>
            <ac:spMk id="33" creationId="{00000000-0000-0000-0000-000000000000}"/>
          </ac:spMkLst>
        </pc:spChg>
      </pc:sldChg>
      <pc:sldChg chg="addSp delSp modSp mod">
        <pc:chgData name="Troitskaya Julia RUMO" userId="fd4558ff-f20d-4835-bb5b-5c1755b8a43f" providerId="ADAL" clId="{CD903888-2F00-42B5-9015-80A3C3BC81D1}" dt="2023-12-12T16:39:36.523" v="7574" actId="1076"/>
        <pc:sldMkLst>
          <pc:docMk/>
          <pc:sldMk cId="417156135" sldId="355"/>
        </pc:sldMkLst>
        <pc:spChg chg="mod">
          <ac:chgData name="Troitskaya Julia RUMO" userId="fd4558ff-f20d-4835-bb5b-5c1755b8a43f" providerId="ADAL" clId="{CD903888-2F00-42B5-9015-80A3C3BC81D1}" dt="2023-12-12T16:31:35.730" v="7123" actId="403"/>
          <ac:spMkLst>
            <pc:docMk/>
            <pc:sldMk cId="417156135" sldId="355"/>
            <ac:spMk id="3" creationId="{15383E5E-27B3-9270-65EE-A508548BF621}"/>
          </ac:spMkLst>
        </pc:spChg>
        <pc:spChg chg="mod">
          <ac:chgData name="Troitskaya Julia RUMO" userId="fd4558ff-f20d-4835-bb5b-5c1755b8a43f" providerId="ADAL" clId="{CD903888-2F00-42B5-9015-80A3C3BC81D1}" dt="2023-12-12T16:31:35.730" v="7123" actId="403"/>
          <ac:spMkLst>
            <pc:docMk/>
            <pc:sldMk cId="417156135" sldId="355"/>
            <ac:spMk id="8" creationId="{A26E25A7-8A09-AEA3-7BFE-CA0C32A52EC4}"/>
          </ac:spMkLst>
        </pc:spChg>
        <pc:spChg chg="mod">
          <ac:chgData name="Troitskaya Julia RUMO" userId="fd4558ff-f20d-4835-bb5b-5c1755b8a43f" providerId="ADAL" clId="{CD903888-2F00-42B5-9015-80A3C3BC81D1}" dt="2023-12-05T14:14:24.485" v="364"/>
          <ac:spMkLst>
            <pc:docMk/>
            <pc:sldMk cId="417156135" sldId="355"/>
            <ac:spMk id="10" creationId="{6280E9D2-F3EE-F3F4-B91E-D8AE25DC21F1}"/>
          </ac:spMkLst>
        </pc:spChg>
        <pc:spChg chg="add del mod">
          <ac:chgData name="Troitskaya Julia RUMO" userId="fd4558ff-f20d-4835-bb5b-5c1755b8a43f" providerId="ADAL" clId="{CD903888-2F00-42B5-9015-80A3C3BC81D1}" dt="2023-12-12T16:31:19.658" v="7120" actId="478"/>
          <ac:spMkLst>
            <pc:docMk/>
            <pc:sldMk cId="417156135" sldId="355"/>
            <ac:spMk id="14" creationId="{04F7EAE3-E7ED-D734-E68F-381038C9C09B}"/>
          </ac:spMkLst>
        </pc:spChg>
        <pc:spChg chg="add mod">
          <ac:chgData name="Troitskaya Julia RUMO" userId="fd4558ff-f20d-4835-bb5b-5c1755b8a43f" providerId="ADAL" clId="{CD903888-2F00-42B5-9015-80A3C3BC81D1}" dt="2023-12-12T16:31:17.085" v="7119"/>
          <ac:spMkLst>
            <pc:docMk/>
            <pc:sldMk cId="417156135" sldId="355"/>
            <ac:spMk id="15" creationId="{382935B8-AEA3-5036-B052-284E52467131}"/>
          </ac:spMkLst>
        </pc:spChg>
        <pc:spChg chg="add mod">
          <ac:chgData name="Troitskaya Julia RUMO" userId="fd4558ff-f20d-4835-bb5b-5c1755b8a43f" providerId="ADAL" clId="{CD903888-2F00-42B5-9015-80A3C3BC81D1}" dt="2023-12-12T16:31:17.085" v="7119"/>
          <ac:spMkLst>
            <pc:docMk/>
            <pc:sldMk cId="417156135" sldId="355"/>
            <ac:spMk id="16" creationId="{30B7D252-F017-6551-B6F2-EF994BE44A79}"/>
          </ac:spMkLst>
        </pc:spChg>
        <pc:spChg chg="del mod">
          <ac:chgData name="Troitskaya Julia RUMO" userId="fd4558ff-f20d-4835-bb5b-5c1755b8a43f" providerId="ADAL" clId="{CD903888-2F00-42B5-9015-80A3C3BC81D1}" dt="2023-12-12T16:30:59.915" v="7117" actId="478"/>
          <ac:spMkLst>
            <pc:docMk/>
            <pc:sldMk cId="417156135" sldId="355"/>
            <ac:spMk id="17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2T16:31:01.831" v="7118" actId="478"/>
          <ac:spMkLst>
            <pc:docMk/>
            <pc:sldMk cId="417156135" sldId="355"/>
            <ac:spMk id="18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05T18:16:32.440" v="536" actId="478"/>
          <ac:spMkLst>
            <pc:docMk/>
            <pc:sldMk cId="417156135" sldId="355"/>
            <ac:spMk id="20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12T16:31:58.080" v="7127" actId="1076"/>
          <ac:spMkLst>
            <pc:docMk/>
            <pc:sldMk cId="417156135" sldId="355"/>
            <ac:spMk id="20" creationId="{E15040C8-A90A-25DA-F007-810D08006C30}"/>
          </ac:spMkLst>
        </pc:spChg>
        <pc:spChg chg="mod">
          <ac:chgData name="Troitskaya Julia RUMO" userId="fd4558ff-f20d-4835-bb5b-5c1755b8a43f" providerId="ADAL" clId="{CD903888-2F00-42B5-9015-80A3C3BC81D1}" dt="2023-12-12T16:38:34.116" v="7561" actId="1076"/>
          <ac:spMkLst>
            <pc:docMk/>
            <pc:sldMk cId="417156135" sldId="355"/>
            <ac:spMk id="41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2T16:31:44.682" v="7125" actId="478"/>
          <ac:spMkLst>
            <pc:docMk/>
            <pc:sldMk cId="417156135" sldId="355"/>
            <ac:spMk id="4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39:36.523" v="7574" actId="1076"/>
          <ac:spMkLst>
            <pc:docMk/>
            <pc:sldMk cId="417156135" sldId="355"/>
            <ac:spMk id="4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39:32.226" v="7573" actId="1076"/>
          <ac:spMkLst>
            <pc:docMk/>
            <pc:sldMk cId="417156135" sldId="355"/>
            <ac:spMk id="45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31:35.730" v="7123" actId="403"/>
          <ac:spMkLst>
            <pc:docMk/>
            <pc:sldMk cId="417156135" sldId="355"/>
            <ac:spMk id="56" creationId="{A66111BE-C86F-4D6B-838A-36F948F49707}"/>
          </ac:spMkLst>
        </pc:spChg>
        <pc:grpChg chg="del">
          <ac:chgData name="Troitskaya Julia RUMO" userId="fd4558ff-f20d-4835-bb5b-5c1755b8a43f" providerId="ADAL" clId="{CD903888-2F00-42B5-9015-80A3C3BC81D1}" dt="2023-12-12T16:30:54.052" v="7116" actId="478"/>
          <ac:grpSpMkLst>
            <pc:docMk/>
            <pc:sldMk cId="417156135" sldId="355"/>
            <ac:grpSpMk id="6" creationId="{39574C2D-EF7D-9AB9-6E91-6830769FDAB2}"/>
          </ac:grpSpMkLst>
        </pc:grpChg>
        <pc:grpChg chg="del">
          <ac:chgData name="Troitskaya Julia RUMO" userId="fd4558ff-f20d-4835-bb5b-5c1755b8a43f" providerId="ADAL" clId="{CD903888-2F00-42B5-9015-80A3C3BC81D1}" dt="2023-12-12T16:30:51.080" v="7115" actId="478"/>
          <ac:grpSpMkLst>
            <pc:docMk/>
            <pc:sldMk cId="417156135" sldId="355"/>
            <ac:grpSpMk id="32" creationId="{83CEF28D-C076-4ED0-99AA-F1EE66AAD3D4}"/>
          </ac:grpSpMkLst>
        </pc:grpChg>
        <pc:picChg chg="mod">
          <ac:chgData name="Troitskaya Julia RUMO" userId="fd4558ff-f20d-4835-bb5b-5c1755b8a43f" providerId="ADAL" clId="{CD903888-2F00-42B5-9015-80A3C3BC81D1}" dt="2023-12-12T16:39:21.809" v="7571" actId="1076"/>
          <ac:picMkLst>
            <pc:docMk/>
            <pc:sldMk cId="417156135" sldId="355"/>
            <ac:picMk id="9218" creationId="{A9EC0CB9-9BD7-09C6-7F4F-A2007B7DB43E}"/>
          </ac:picMkLst>
        </pc:picChg>
        <pc:picChg chg="mod">
          <ac:chgData name="Troitskaya Julia RUMO" userId="fd4558ff-f20d-4835-bb5b-5c1755b8a43f" providerId="ADAL" clId="{CD903888-2F00-42B5-9015-80A3C3BC81D1}" dt="2023-12-12T16:31:27.114" v="7121" actId="1076"/>
          <ac:picMkLst>
            <pc:docMk/>
            <pc:sldMk cId="417156135" sldId="355"/>
            <ac:picMk id="13316" creationId="{98643E56-1BFD-78F8-1CFD-9200A477C354}"/>
          </ac:picMkLst>
        </pc:picChg>
        <pc:picChg chg="mod">
          <ac:chgData name="Troitskaya Julia RUMO" userId="fd4558ff-f20d-4835-bb5b-5c1755b8a43f" providerId="ADAL" clId="{CD903888-2F00-42B5-9015-80A3C3BC81D1}" dt="2023-12-12T16:31:27.114" v="7121" actId="1076"/>
          <ac:picMkLst>
            <pc:docMk/>
            <pc:sldMk cId="417156135" sldId="355"/>
            <ac:picMk id="13318" creationId="{2ED6CD81-B1BD-3733-DA1D-EBC4FF7C06C0}"/>
          </ac:picMkLst>
        </pc:picChg>
      </pc:sldChg>
      <pc:sldChg chg="modSp">
        <pc:chgData name="Troitskaya Julia RUMO" userId="fd4558ff-f20d-4835-bb5b-5c1755b8a43f" providerId="ADAL" clId="{CD903888-2F00-42B5-9015-80A3C3BC81D1}" dt="2023-12-05T14:16:20.299" v="366"/>
        <pc:sldMkLst>
          <pc:docMk/>
          <pc:sldMk cId="1164836357" sldId="357"/>
        </pc:sldMkLst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1164836357" sldId="357"/>
            <ac:spMk id="33" creationId="{00000000-0000-0000-0000-000000000000}"/>
          </ac:spMkLst>
        </pc:spChg>
      </pc:sldChg>
      <pc:sldChg chg="addSp modSp mod">
        <pc:chgData name="Troitskaya Julia RUMO" userId="fd4558ff-f20d-4835-bb5b-5c1755b8a43f" providerId="ADAL" clId="{CD903888-2F00-42B5-9015-80A3C3BC81D1}" dt="2023-12-13T13:40:33.497" v="9807" actId="20577"/>
        <pc:sldMkLst>
          <pc:docMk/>
          <pc:sldMk cId="156777171" sldId="358"/>
        </pc:sldMkLst>
        <pc:spChg chg="mod">
          <ac:chgData name="Troitskaya Julia RUMO" userId="fd4558ff-f20d-4835-bb5b-5c1755b8a43f" providerId="ADAL" clId="{CD903888-2F00-42B5-9015-80A3C3BC81D1}" dt="2023-12-12T16:57:06.349" v="8566" actId="403"/>
          <ac:spMkLst>
            <pc:docMk/>
            <pc:sldMk cId="156777171" sldId="358"/>
            <ac:spMk id="3" creationId="{E9418BC0-6A6E-C995-5A2B-5E8FC27FD57F}"/>
          </ac:spMkLst>
        </pc:spChg>
        <pc:spChg chg="mod">
          <ac:chgData name="Troitskaya Julia RUMO" userId="fd4558ff-f20d-4835-bb5b-5c1755b8a43f" providerId="ADAL" clId="{CD903888-2F00-42B5-9015-80A3C3BC81D1}" dt="2023-12-12T16:52:44.300" v="8395" actId="1076"/>
          <ac:spMkLst>
            <pc:docMk/>
            <pc:sldMk cId="156777171" sldId="358"/>
            <ac:spMk id="4" creationId="{A747D71A-F7D5-4583-0ABC-378272B72274}"/>
          </ac:spMkLst>
        </pc:spChg>
        <pc:spChg chg="mod">
          <ac:chgData name="Troitskaya Julia RUMO" userId="fd4558ff-f20d-4835-bb5b-5c1755b8a43f" providerId="ADAL" clId="{CD903888-2F00-42B5-9015-80A3C3BC81D1}" dt="2023-12-12T16:52:44.300" v="8395" actId="1076"/>
          <ac:spMkLst>
            <pc:docMk/>
            <pc:sldMk cId="156777171" sldId="358"/>
            <ac:spMk id="7" creationId="{20104847-3008-1034-87C3-6EAB89E20BC4}"/>
          </ac:spMkLst>
        </pc:spChg>
        <pc:spChg chg="mod">
          <ac:chgData name="Troitskaya Julia RUMO" userId="fd4558ff-f20d-4835-bb5b-5c1755b8a43f" providerId="ADAL" clId="{CD903888-2F00-42B5-9015-80A3C3BC81D1}" dt="2023-12-12T16:56:49.961" v="8561" actId="1076"/>
          <ac:spMkLst>
            <pc:docMk/>
            <pc:sldMk cId="156777171" sldId="358"/>
            <ac:spMk id="12" creationId="{686D52D2-6C3C-76D3-5840-96C4C2A712DE}"/>
          </ac:spMkLst>
        </pc:spChg>
        <pc:spChg chg="mod">
          <ac:chgData name="Troitskaya Julia RUMO" userId="fd4558ff-f20d-4835-bb5b-5c1755b8a43f" providerId="ADAL" clId="{CD903888-2F00-42B5-9015-80A3C3BC81D1}" dt="2023-12-12T16:42:24.189" v="7622"/>
          <ac:spMkLst>
            <pc:docMk/>
            <pc:sldMk cId="156777171" sldId="358"/>
            <ac:spMk id="15" creationId="{A3DC3762-AF3F-DF3A-EF09-CBD90883106F}"/>
          </ac:spMkLst>
        </pc:spChg>
        <pc:spChg chg="mod">
          <ac:chgData name="Troitskaya Julia RUMO" userId="fd4558ff-f20d-4835-bb5b-5c1755b8a43f" providerId="ADAL" clId="{CD903888-2F00-42B5-9015-80A3C3BC81D1}" dt="2023-12-12T16:42:24.189" v="7622"/>
          <ac:spMkLst>
            <pc:docMk/>
            <pc:sldMk cId="156777171" sldId="358"/>
            <ac:spMk id="16" creationId="{E274990E-339C-1D36-61A8-E067F71387A8}"/>
          </ac:spMkLst>
        </pc:spChg>
        <pc:spChg chg="mod">
          <ac:chgData name="Troitskaya Julia RUMO" userId="fd4558ff-f20d-4835-bb5b-5c1755b8a43f" providerId="ADAL" clId="{CD903888-2F00-42B5-9015-80A3C3BC81D1}" dt="2023-12-12T16:44:27.410" v="7678" actId="113"/>
          <ac:spMkLst>
            <pc:docMk/>
            <pc:sldMk cId="156777171" sldId="358"/>
            <ac:spMk id="1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42:04.431" v="7619" actId="14100"/>
          <ac:spMkLst>
            <pc:docMk/>
            <pc:sldMk cId="156777171" sldId="358"/>
            <ac:spMk id="18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8:36:43.696" v="749" actId="14100"/>
          <ac:spMkLst>
            <pc:docMk/>
            <pc:sldMk cId="156777171" sldId="358"/>
            <ac:spMk id="2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156777171" sldId="358"/>
            <ac:spMk id="33" creationId="{37900C08-1AD9-4617-92EF-50944019F37F}"/>
          </ac:spMkLst>
        </pc:spChg>
        <pc:spChg chg="mod">
          <ac:chgData name="Troitskaya Julia RUMO" userId="fd4558ff-f20d-4835-bb5b-5c1755b8a43f" providerId="ADAL" clId="{CD903888-2F00-42B5-9015-80A3C3BC81D1}" dt="2023-12-12T16:44:02.543" v="7669" actId="1076"/>
          <ac:spMkLst>
            <pc:docMk/>
            <pc:sldMk cId="156777171" sldId="358"/>
            <ac:spMk id="41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43:31.194" v="7649" actId="14100"/>
          <ac:spMkLst>
            <pc:docMk/>
            <pc:sldMk cId="156777171" sldId="358"/>
            <ac:spMk id="4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43:51.150" v="7666" actId="20577"/>
          <ac:spMkLst>
            <pc:docMk/>
            <pc:sldMk cId="156777171" sldId="358"/>
            <ac:spMk id="4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40:33.497" v="9807" actId="20577"/>
          <ac:spMkLst>
            <pc:docMk/>
            <pc:sldMk cId="156777171" sldId="358"/>
            <ac:spMk id="45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43:55.934" v="7667" actId="1076"/>
          <ac:spMkLst>
            <pc:docMk/>
            <pc:sldMk cId="156777171" sldId="358"/>
            <ac:spMk id="54" creationId="{D64D7766-B2DC-484A-9AE7-B41A0E37D925}"/>
          </ac:spMkLst>
        </pc:spChg>
        <pc:grpChg chg="add mod">
          <ac:chgData name="Troitskaya Julia RUMO" userId="fd4558ff-f20d-4835-bb5b-5c1755b8a43f" providerId="ADAL" clId="{CD903888-2F00-42B5-9015-80A3C3BC81D1}" dt="2023-12-12T16:52:44.300" v="8395" actId="1076"/>
          <ac:grpSpMkLst>
            <pc:docMk/>
            <pc:sldMk cId="156777171" sldId="358"/>
            <ac:grpSpMk id="6" creationId="{7F8129E8-0A62-A858-6545-107082149C56}"/>
          </ac:grpSpMkLst>
        </pc:grpChg>
        <pc:grpChg chg="mod">
          <ac:chgData name="Troitskaya Julia RUMO" userId="fd4558ff-f20d-4835-bb5b-5c1755b8a43f" providerId="ADAL" clId="{CD903888-2F00-42B5-9015-80A3C3BC81D1}" dt="2023-12-12T16:56:59.242" v="8564" actId="1076"/>
          <ac:grpSpMkLst>
            <pc:docMk/>
            <pc:sldMk cId="156777171" sldId="358"/>
            <ac:grpSpMk id="60" creationId="{18272F93-822C-4A7A-A233-727C78C5C05B}"/>
          </ac:grpSpMkLst>
        </pc:grpChg>
        <pc:graphicFrameChg chg="mod modGraphic">
          <ac:chgData name="Troitskaya Julia RUMO" userId="fd4558ff-f20d-4835-bb5b-5c1755b8a43f" providerId="ADAL" clId="{CD903888-2F00-42B5-9015-80A3C3BC81D1}" dt="2023-12-12T16:54:33.745" v="8409" actId="1076"/>
          <ac:graphicFrameMkLst>
            <pc:docMk/>
            <pc:sldMk cId="156777171" sldId="358"/>
            <ac:graphicFrameMk id="5" creationId="{C5679C07-FA11-7F30-B6D7-8A7938E469EA}"/>
          </ac:graphicFrameMkLst>
        </pc:graphicFrameChg>
        <pc:picChg chg="mod">
          <ac:chgData name="Troitskaya Julia RUMO" userId="fd4558ff-f20d-4835-bb5b-5c1755b8a43f" providerId="ADAL" clId="{CD903888-2F00-42B5-9015-80A3C3BC81D1}" dt="2023-12-12T16:52:34.169" v="8394" actId="1076"/>
          <ac:picMkLst>
            <pc:docMk/>
            <pc:sldMk cId="156777171" sldId="358"/>
            <ac:picMk id="8" creationId="{B5B424A1-D9D5-6DE7-412F-B77454ED88D0}"/>
          </ac:picMkLst>
        </pc:picChg>
        <pc:picChg chg="mod">
          <ac:chgData name="Troitskaya Julia RUMO" userId="fd4558ff-f20d-4835-bb5b-5c1755b8a43f" providerId="ADAL" clId="{CD903888-2F00-42B5-9015-80A3C3BC81D1}" dt="2023-12-12T16:57:13.921" v="8568" actId="1076"/>
          <ac:picMkLst>
            <pc:docMk/>
            <pc:sldMk cId="156777171" sldId="358"/>
            <ac:picMk id="14" creationId="{52A462F2-62FE-1658-03F2-B6D8C8BA394B}"/>
          </ac:picMkLst>
        </pc:picChg>
        <pc:picChg chg="mod">
          <ac:chgData name="Troitskaya Julia RUMO" userId="fd4558ff-f20d-4835-bb5b-5c1755b8a43f" providerId="ADAL" clId="{CD903888-2F00-42B5-9015-80A3C3BC81D1}" dt="2023-12-12T16:43:55.934" v="7667" actId="1076"/>
          <ac:picMkLst>
            <pc:docMk/>
            <pc:sldMk cId="156777171" sldId="358"/>
            <ac:picMk id="32" creationId="{9DA3C8A0-030E-4294-B63C-AAEF3F6D838E}"/>
          </ac:picMkLst>
        </pc:picChg>
      </pc:sldChg>
      <pc:sldChg chg="modSp mod">
        <pc:chgData name="Troitskaya Julia RUMO" userId="fd4558ff-f20d-4835-bb5b-5c1755b8a43f" providerId="ADAL" clId="{CD903888-2F00-42B5-9015-80A3C3BC81D1}" dt="2023-12-05T18:21:56.925" v="686" actId="20577"/>
        <pc:sldMkLst>
          <pc:docMk/>
          <pc:sldMk cId="3702598354" sldId="363"/>
        </pc:sldMkLst>
        <pc:spChg chg="mod">
          <ac:chgData name="Troitskaya Julia RUMO" userId="fd4558ff-f20d-4835-bb5b-5c1755b8a43f" providerId="ADAL" clId="{CD903888-2F00-42B5-9015-80A3C3BC81D1}" dt="2023-12-05T18:21:56.925" v="686" actId="20577"/>
          <ac:spMkLst>
            <pc:docMk/>
            <pc:sldMk cId="3702598354" sldId="363"/>
            <ac:spMk id="9" creationId="{00000000-0000-0000-0000-000000000000}"/>
          </ac:spMkLst>
        </pc:spChg>
      </pc:sldChg>
      <pc:sldChg chg="modSp mod">
        <pc:chgData name="Troitskaya Julia RUMO" userId="fd4558ff-f20d-4835-bb5b-5c1755b8a43f" providerId="ADAL" clId="{CD903888-2F00-42B5-9015-80A3C3BC81D1}" dt="2023-12-05T18:16:07.882" v="532" actId="6549"/>
        <pc:sldMkLst>
          <pc:docMk/>
          <pc:sldMk cId="3215455970" sldId="365"/>
        </pc:sldMkLst>
        <pc:spChg chg="mod">
          <ac:chgData name="Troitskaya Julia RUMO" userId="fd4558ff-f20d-4835-bb5b-5c1755b8a43f" providerId="ADAL" clId="{CD903888-2F00-42B5-9015-80A3C3BC81D1}" dt="2023-12-05T18:16:07.882" v="532" actId="6549"/>
          <ac:spMkLst>
            <pc:docMk/>
            <pc:sldMk cId="3215455970" sldId="365"/>
            <ac:spMk id="8" creationId="{00000000-0000-0000-0000-000000000000}"/>
          </ac:spMkLst>
        </pc:spChg>
      </pc:sldChg>
      <pc:sldChg chg="modSp mod">
        <pc:chgData name="Troitskaya Julia RUMO" userId="fd4558ff-f20d-4835-bb5b-5c1755b8a43f" providerId="ADAL" clId="{CD903888-2F00-42B5-9015-80A3C3BC81D1}" dt="2023-12-05T18:14:34.042" v="491" actId="6549"/>
        <pc:sldMkLst>
          <pc:docMk/>
          <pc:sldMk cId="1121404243" sldId="366"/>
        </pc:sldMkLst>
        <pc:spChg chg="mod">
          <ac:chgData name="Troitskaya Julia RUMO" userId="fd4558ff-f20d-4835-bb5b-5c1755b8a43f" providerId="ADAL" clId="{CD903888-2F00-42B5-9015-80A3C3BC81D1}" dt="2023-12-05T18:14:34.042" v="491" actId="6549"/>
          <ac:spMkLst>
            <pc:docMk/>
            <pc:sldMk cId="1121404243" sldId="366"/>
            <ac:spMk id="8" creationId="{00000000-0000-0000-0000-000000000000}"/>
          </ac:spMkLst>
        </pc:spChg>
      </pc:sldChg>
      <pc:sldChg chg="modSp mod">
        <pc:chgData name="Troitskaya Julia RUMO" userId="fd4558ff-f20d-4835-bb5b-5c1755b8a43f" providerId="ADAL" clId="{CD903888-2F00-42B5-9015-80A3C3BC81D1}" dt="2023-12-04T11:32:04.575" v="324" actId="14100"/>
        <pc:sldMkLst>
          <pc:docMk/>
          <pc:sldMk cId="1806097498" sldId="367"/>
        </pc:sldMkLst>
        <pc:spChg chg="mod">
          <ac:chgData name="Troitskaya Julia RUMO" userId="fd4558ff-f20d-4835-bb5b-5c1755b8a43f" providerId="ADAL" clId="{CD903888-2F00-42B5-9015-80A3C3BC81D1}" dt="2023-12-04T11:32:04.575" v="324" actId="14100"/>
          <ac:spMkLst>
            <pc:docMk/>
            <pc:sldMk cId="1806097498" sldId="367"/>
            <ac:spMk id="8" creationId="{00000000-0000-0000-0000-000000000000}"/>
          </ac:spMkLst>
        </pc:spChg>
      </pc:sldChg>
      <pc:sldChg chg="modSp mod">
        <pc:chgData name="Troitskaya Julia RUMO" userId="fd4558ff-f20d-4835-bb5b-5c1755b8a43f" providerId="ADAL" clId="{CD903888-2F00-42B5-9015-80A3C3BC81D1}" dt="2023-12-05T18:16:49.511" v="559" actId="6549"/>
        <pc:sldMkLst>
          <pc:docMk/>
          <pc:sldMk cId="3256210022" sldId="368"/>
        </pc:sldMkLst>
        <pc:spChg chg="mod">
          <ac:chgData name="Troitskaya Julia RUMO" userId="fd4558ff-f20d-4835-bb5b-5c1755b8a43f" providerId="ADAL" clId="{CD903888-2F00-42B5-9015-80A3C3BC81D1}" dt="2023-12-05T18:16:49.511" v="559" actId="6549"/>
          <ac:spMkLst>
            <pc:docMk/>
            <pc:sldMk cId="3256210022" sldId="368"/>
            <ac:spMk id="8" creationId="{00000000-0000-0000-0000-000000000000}"/>
          </ac:spMkLst>
        </pc:spChg>
      </pc:sldChg>
      <pc:sldChg chg="addSp delSp modSp mod">
        <pc:chgData name="Troitskaya Julia RUMO" userId="fd4558ff-f20d-4835-bb5b-5c1755b8a43f" providerId="ADAL" clId="{CD903888-2F00-42B5-9015-80A3C3BC81D1}" dt="2023-12-13T13:37:14.322" v="9682" actId="6549"/>
        <pc:sldMkLst>
          <pc:docMk/>
          <pc:sldMk cId="2993663090" sldId="371"/>
        </pc:sldMkLst>
        <pc:spChg chg="mod">
          <ac:chgData name="Troitskaya Julia RUMO" userId="fd4558ff-f20d-4835-bb5b-5c1755b8a43f" providerId="ADAL" clId="{CD903888-2F00-42B5-9015-80A3C3BC81D1}" dt="2023-12-11T19:45:39.212" v="1755" actId="403"/>
          <ac:spMkLst>
            <pc:docMk/>
            <pc:sldMk cId="2993663090" sldId="371"/>
            <ac:spMk id="4" creationId="{FA0AB548-DC5B-CB1D-CC0E-B34AB6741DD4}"/>
          </ac:spMkLst>
        </pc:spChg>
        <pc:spChg chg="del">
          <ac:chgData name="Troitskaya Julia RUMO" userId="fd4558ff-f20d-4835-bb5b-5c1755b8a43f" providerId="ADAL" clId="{CD903888-2F00-42B5-9015-80A3C3BC81D1}" dt="2023-12-05T18:16:58.702" v="560" actId="478"/>
          <ac:spMkLst>
            <pc:docMk/>
            <pc:sldMk cId="2993663090" sldId="371"/>
            <ac:spMk id="10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19:44:37.460" v="1748" actId="478"/>
          <ac:spMkLst>
            <pc:docMk/>
            <pc:sldMk cId="2993663090" sldId="371"/>
            <ac:spMk id="13" creationId="{D7F5FDFA-A411-6C27-12D2-F308F6A5B867}"/>
          </ac:spMkLst>
        </pc:spChg>
        <pc:spChg chg="mod">
          <ac:chgData name="Troitskaya Julia RUMO" userId="fd4558ff-f20d-4835-bb5b-5c1755b8a43f" providerId="ADAL" clId="{CD903888-2F00-42B5-9015-80A3C3BC81D1}" dt="2023-12-11T19:44:14.437" v="1743" actId="1076"/>
          <ac:spMkLst>
            <pc:docMk/>
            <pc:sldMk cId="2993663090" sldId="371"/>
            <ac:spMk id="14" creationId="{CF0A94F6-66EE-6DF5-7ECF-750ED5DCFC33}"/>
          </ac:spMkLst>
        </pc:spChg>
        <pc:spChg chg="mod">
          <ac:chgData name="Troitskaya Julia RUMO" userId="fd4558ff-f20d-4835-bb5b-5c1755b8a43f" providerId="ADAL" clId="{CD903888-2F00-42B5-9015-80A3C3BC81D1}" dt="2023-12-11T19:45:39.212" v="1755" actId="403"/>
          <ac:spMkLst>
            <pc:docMk/>
            <pc:sldMk cId="2993663090" sldId="371"/>
            <ac:spMk id="15" creationId="{7B78F411-10DE-04CA-D1F7-DD51223965E2}"/>
          </ac:spMkLst>
        </pc:spChg>
        <pc:spChg chg="mod">
          <ac:chgData name="Troitskaya Julia RUMO" userId="fd4558ff-f20d-4835-bb5b-5c1755b8a43f" providerId="ADAL" clId="{CD903888-2F00-42B5-9015-80A3C3BC81D1}" dt="2023-12-11T19:48:08.797" v="1780" actId="1076"/>
          <ac:spMkLst>
            <pc:docMk/>
            <pc:sldMk cId="2993663090" sldId="371"/>
            <ac:spMk id="16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44:47.659" v="1749" actId="1076"/>
          <ac:spMkLst>
            <pc:docMk/>
            <pc:sldMk cId="2993663090" sldId="371"/>
            <ac:spMk id="19" creationId="{7A23944A-9FD1-499B-6DCC-D31E66F9E910}"/>
          </ac:spMkLst>
        </pc:spChg>
        <pc:spChg chg="mod">
          <ac:chgData name="Troitskaya Julia RUMO" userId="fd4558ff-f20d-4835-bb5b-5c1755b8a43f" providerId="ADAL" clId="{CD903888-2F00-42B5-9015-80A3C3BC81D1}" dt="2023-12-11T19:44:32.088" v="1746" actId="1076"/>
          <ac:spMkLst>
            <pc:docMk/>
            <pc:sldMk cId="2993663090" sldId="371"/>
            <ac:spMk id="21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44:35.322" v="1747" actId="1076"/>
          <ac:spMkLst>
            <pc:docMk/>
            <pc:sldMk cId="2993663090" sldId="371"/>
            <ac:spMk id="2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44:47.659" v="1749" actId="1076"/>
          <ac:spMkLst>
            <pc:docMk/>
            <pc:sldMk cId="2993663090" sldId="371"/>
            <ac:spMk id="23" creationId="{49CE18C7-24E6-F3A8-7D05-2A6118CF25C5}"/>
          </ac:spMkLst>
        </pc:spChg>
        <pc:spChg chg="mod">
          <ac:chgData name="Troitskaya Julia RUMO" userId="fd4558ff-f20d-4835-bb5b-5c1755b8a43f" providerId="ADAL" clId="{CD903888-2F00-42B5-9015-80A3C3BC81D1}" dt="2023-12-11T19:44:47.659" v="1749" actId="1076"/>
          <ac:spMkLst>
            <pc:docMk/>
            <pc:sldMk cId="2993663090" sldId="371"/>
            <ac:spMk id="24" creationId="{F4B8861F-1373-8F75-9F89-FB5070F82428}"/>
          </ac:spMkLst>
        </pc:spChg>
        <pc:spChg chg="del">
          <ac:chgData name="Troitskaya Julia RUMO" userId="fd4558ff-f20d-4835-bb5b-5c1755b8a43f" providerId="ADAL" clId="{CD903888-2F00-42B5-9015-80A3C3BC81D1}" dt="2023-12-11T19:45:47.366" v="1756" actId="478"/>
          <ac:spMkLst>
            <pc:docMk/>
            <pc:sldMk cId="2993663090" sldId="371"/>
            <ac:spMk id="25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19:45:51.264" v="1757" actId="478"/>
          <ac:spMkLst>
            <pc:docMk/>
            <pc:sldMk cId="2993663090" sldId="371"/>
            <ac:spMk id="26" creationId="{00000000-0000-0000-0000-000000000000}"/>
          </ac:spMkLst>
        </pc:spChg>
        <pc:spChg chg="del mod">
          <ac:chgData name="Troitskaya Julia RUMO" userId="fd4558ff-f20d-4835-bb5b-5c1755b8a43f" providerId="ADAL" clId="{CD903888-2F00-42B5-9015-80A3C3BC81D1}" dt="2023-12-11T19:48:22.751" v="1781" actId="478"/>
          <ac:spMkLst>
            <pc:docMk/>
            <pc:sldMk cId="2993663090" sldId="371"/>
            <ac:spMk id="27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11T19:44:55.073" v="1751" actId="1076"/>
          <ac:spMkLst>
            <pc:docMk/>
            <pc:sldMk cId="2993663090" sldId="371"/>
            <ac:spMk id="31" creationId="{9F39DAE1-D6B7-99D9-AD96-9C8FCB9CD877}"/>
          </ac:spMkLst>
        </pc:spChg>
        <pc:spChg chg="add del mod">
          <ac:chgData name="Troitskaya Julia RUMO" userId="fd4558ff-f20d-4835-bb5b-5c1755b8a43f" providerId="ADAL" clId="{CD903888-2F00-42B5-9015-80A3C3BC81D1}" dt="2023-12-12T16:40:44.935" v="7584" actId="478"/>
          <ac:spMkLst>
            <pc:docMk/>
            <pc:sldMk cId="2993663090" sldId="371"/>
            <ac:spMk id="32" creationId="{00000000-0000-0000-0000-000000000000}"/>
          </ac:spMkLst>
        </pc:spChg>
        <pc:spChg chg="add del mod">
          <ac:chgData name="Troitskaya Julia RUMO" userId="fd4558ff-f20d-4835-bb5b-5c1755b8a43f" providerId="ADAL" clId="{CD903888-2F00-42B5-9015-80A3C3BC81D1}" dt="2023-12-11T19:46:50.892" v="1764" actId="478"/>
          <ac:spMkLst>
            <pc:docMk/>
            <pc:sldMk cId="2993663090" sldId="371"/>
            <ac:spMk id="35" creationId="{0F06700E-45A4-D532-017F-0E65748E2E50}"/>
          </ac:spMkLst>
        </pc:spChg>
        <pc:spChg chg="add mod">
          <ac:chgData name="Troitskaya Julia RUMO" userId="fd4558ff-f20d-4835-bb5b-5c1755b8a43f" providerId="ADAL" clId="{CD903888-2F00-42B5-9015-80A3C3BC81D1}" dt="2023-12-11T19:47:55.363" v="1777" actId="1076"/>
          <ac:spMkLst>
            <pc:docMk/>
            <pc:sldMk cId="2993663090" sldId="371"/>
            <ac:spMk id="36" creationId="{F110B19F-915D-AB8F-CA16-E1D053E3BE05}"/>
          </ac:spMkLst>
        </pc:spChg>
        <pc:spChg chg="add mod">
          <ac:chgData name="Troitskaya Julia RUMO" userId="fd4558ff-f20d-4835-bb5b-5c1755b8a43f" providerId="ADAL" clId="{CD903888-2F00-42B5-9015-80A3C3BC81D1}" dt="2023-12-11T19:47:51.774" v="1776" actId="1076"/>
          <ac:spMkLst>
            <pc:docMk/>
            <pc:sldMk cId="2993663090" sldId="371"/>
            <ac:spMk id="37" creationId="{15A16BBF-E43D-6A0B-0806-2F997646DBE9}"/>
          </ac:spMkLst>
        </pc:spChg>
        <pc:spChg chg="add mod">
          <ac:chgData name="Troitskaya Julia RUMO" userId="fd4558ff-f20d-4835-bb5b-5c1755b8a43f" providerId="ADAL" clId="{CD903888-2F00-42B5-9015-80A3C3BC81D1}" dt="2023-12-13T13:37:14.322" v="9682" actId="6549"/>
          <ac:spMkLst>
            <pc:docMk/>
            <pc:sldMk cId="2993663090" sldId="371"/>
            <ac:spMk id="38" creationId="{305BBC72-2A9E-BF7E-C5CE-A3BB3FAA9A89}"/>
          </ac:spMkLst>
        </pc:spChg>
        <pc:grpChg chg="mod">
          <ac:chgData name="Troitskaya Julia RUMO" userId="fd4558ff-f20d-4835-bb5b-5c1755b8a43f" providerId="ADAL" clId="{CD903888-2F00-42B5-9015-80A3C3BC81D1}" dt="2023-12-11T19:45:04.382" v="1752" actId="1076"/>
          <ac:grpSpMkLst>
            <pc:docMk/>
            <pc:sldMk cId="2993663090" sldId="371"/>
            <ac:grpSpMk id="3" creationId="{00000000-0000-0000-0000-000000000000}"/>
          </ac:grpSpMkLst>
        </pc:grpChg>
        <pc:picChg chg="mod">
          <ac:chgData name="Troitskaya Julia RUMO" userId="fd4558ff-f20d-4835-bb5b-5c1755b8a43f" providerId="ADAL" clId="{CD903888-2F00-42B5-9015-80A3C3BC81D1}" dt="2023-12-11T19:45:39.212" v="1755" actId="403"/>
          <ac:picMkLst>
            <pc:docMk/>
            <pc:sldMk cId="2993663090" sldId="371"/>
            <ac:picMk id="11" creationId="{4841703C-222A-07AE-5F8D-944FAC760629}"/>
          </ac:picMkLst>
        </pc:picChg>
        <pc:picChg chg="add del mod">
          <ac:chgData name="Troitskaya Julia RUMO" userId="fd4558ff-f20d-4835-bb5b-5c1755b8a43f" providerId="ADAL" clId="{CD903888-2F00-42B5-9015-80A3C3BC81D1}" dt="2023-12-12T16:40:45.617" v="7585" actId="478"/>
          <ac:picMkLst>
            <pc:docMk/>
            <pc:sldMk cId="2993663090" sldId="371"/>
            <ac:picMk id="12" creationId="{EDCCF845-DD58-42F8-B4F0-EAF56A4D9152}"/>
          </ac:picMkLst>
        </pc:picChg>
        <pc:picChg chg="mod">
          <ac:chgData name="Troitskaya Julia RUMO" userId="fd4558ff-f20d-4835-bb5b-5c1755b8a43f" providerId="ADAL" clId="{CD903888-2F00-42B5-9015-80A3C3BC81D1}" dt="2023-12-11T19:45:39.212" v="1755" actId="403"/>
          <ac:picMkLst>
            <pc:docMk/>
            <pc:sldMk cId="2993663090" sldId="371"/>
            <ac:picMk id="17" creationId="{B1B6663B-9DC7-EC6F-00BD-269D82CF3CAC}"/>
          </ac:picMkLst>
        </pc:picChg>
        <pc:picChg chg="mod">
          <ac:chgData name="Troitskaya Julia RUMO" userId="fd4558ff-f20d-4835-bb5b-5c1755b8a43f" providerId="ADAL" clId="{CD903888-2F00-42B5-9015-80A3C3BC81D1}" dt="2023-12-11T19:46:26.296" v="1760" actId="1076"/>
          <ac:picMkLst>
            <pc:docMk/>
            <pc:sldMk cId="2993663090" sldId="371"/>
            <ac:picMk id="20" creationId="{00000000-0000-0000-0000-000000000000}"/>
          </ac:picMkLst>
        </pc:picChg>
        <pc:picChg chg="mod">
          <ac:chgData name="Troitskaya Julia RUMO" userId="fd4558ff-f20d-4835-bb5b-5c1755b8a43f" providerId="ADAL" clId="{CD903888-2F00-42B5-9015-80A3C3BC81D1}" dt="2023-12-12T16:40:48.504" v="7586" actId="1076"/>
          <ac:picMkLst>
            <pc:docMk/>
            <pc:sldMk cId="2993663090" sldId="371"/>
            <ac:picMk id="28" creationId="{B133639C-218A-3C6B-137F-DA76936B9B83}"/>
          </ac:picMkLst>
        </pc:picChg>
        <pc:picChg chg="del mod">
          <ac:chgData name="Troitskaya Julia RUMO" userId="fd4558ff-f20d-4835-bb5b-5c1755b8a43f" providerId="ADAL" clId="{CD903888-2F00-42B5-9015-80A3C3BC81D1}" dt="2023-12-12T16:40:26.691" v="7581" actId="478"/>
          <ac:picMkLst>
            <pc:docMk/>
            <pc:sldMk cId="2993663090" sldId="371"/>
            <ac:picMk id="33" creationId="{F38A7B15-986D-4D7A-9F9F-6FC763EC3FB8}"/>
          </ac:picMkLst>
        </pc:picChg>
        <pc:picChg chg="mod">
          <ac:chgData name="Troitskaya Julia RUMO" userId="fd4558ff-f20d-4835-bb5b-5c1755b8a43f" providerId="ADAL" clId="{CD903888-2F00-42B5-9015-80A3C3BC81D1}" dt="2023-12-11T19:46:26.296" v="1760" actId="1076"/>
          <ac:picMkLst>
            <pc:docMk/>
            <pc:sldMk cId="2993663090" sldId="371"/>
            <ac:picMk id="64" creationId="{9490FDE1-C4B9-42D0-A147-587BDA4FE168}"/>
          </ac:picMkLst>
        </pc:picChg>
        <pc:picChg chg="mod">
          <ac:chgData name="Troitskaya Julia RUMO" userId="fd4558ff-f20d-4835-bb5b-5c1755b8a43f" providerId="ADAL" clId="{CD903888-2F00-42B5-9015-80A3C3BC81D1}" dt="2023-12-11T19:46:26.296" v="1760" actId="1076"/>
          <ac:picMkLst>
            <pc:docMk/>
            <pc:sldMk cId="2993663090" sldId="371"/>
            <ac:picMk id="65" creationId="{DCC2D01B-9462-429F-8927-53906E68D9C3}"/>
          </ac:picMkLst>
        </pc:picChg>
        <pc:picChg chg="mod">
          <ac:chgData name="Troitskaya Julia RUMO" userId="fd4558ff-f20d-4835-bb5b-5c1755b8a43f" providerId="ADAL" clId="{CD903888-2F00-42B5-9015-80A3C3BC81D1}" dt="2023-12-11T19:45:39.212" v="1755" actId="403"/>
          <ac:picMkLst>
            <pc:docMk/>
            <pc:sldMk cId="2993663090" sldId="371"/>
            <ac:picMk id="2050" creationId="{5ADA878C-F950-6C5B-E2D8-CD6AC6CEFE5C}"/>
          </ac:picMkLst>
        </pc:picChg>
        <pc:picChg chg="mod">
          <ac:chgData name="Troitskaya Julia RUMO" userId="fd4558ff-f20d-4835-bb5b-5c1755b8a43f" providerId="ADAL" clId="{CD903888-2F00-42B5-9015-80A3C3BC81D1}" dt="2023-12-11T19:45:39.212" v="1755" actId="403"/>
          <ac:picMkLst>
            <pc:docMk/>
            <pc:sldMk cId="2993663090" sldId="371"/>
            <ac:picMk id="6146" creationId="{CFEF5B52-DCC2-E62F-F134-13EC7D824B69}"/>
          </ac:picMkLst>
        </pc:picChg>
      </pc:sldChg>
      <pc:sldChg chg="delSp modSp mod">
        <pc:chgData name="Troitskaya Julia RUMO" userId="fd4558ff-f20d-4835-bb5b-5c1755b8a43f" providerId="ADAL" clId="{CD903888-2F00-42B5-9015-80A3C3BC81D1}" dt="2023-12-12T16:40:21.485" v="7580" actId="478"/>
        <pc:sldMkLst>
          <pc:docMk/>
          <pc:sldMk cId="2002168306" sldId="372"/>
        </pc:sldMkLst>
        <pc:spChg chg="mod">
          <ac:chgData name="Troitskaya Julia RUMO" userId="fd4558ff-f20d-4835-bb5b-5c1755b8a43f" providerId="ADAL" clId="{CD903888-2F00-42B5-9015-80A3C3BC81D1}" dt="2023-12-05T18:21:45.876" v="680" actId="403"/>
          <ac:spMkLst>
            <pc:docMk/>
            <pc:sldMk cId="2002168306" sldId="372"/>
            <ac:spMk id="4" creationId="{1D99BB18-4513-49A7-84AF-4C0A8CFA04F2}"/>
          </ac:spMkLst>
        </pc:spChg>
        <pc:spChg chg="mod">
          <ac:chgData name="Troitskaya Julia RUMO" userId="fd4558ff-f20d-4835-bb5b-5c1755b8a43f" providerId="ADAL" clId="{CD903888-2F00-42B5-9015-80A3C3BC81D1}" dt="2023-12-05T18:20:52.011" v="638" actId="1076"/>
          <ac:spMkLst>
            <pc:docMk/>
            <pc:sldMk cId="2002168306" sldId="372"/>
            <ac:spMk id="27" creationId="{0B6E11E5-7395-654B-E2BE-DB47000C9E4F}"/>
          </ac:spMkLst>
        </pc:spChg>
        <pc:spChg chg="mod">
          <ac:chgData name="Troitskaya Julia RUMO" userId="fd4558ff-f20d-4835-bb5b-5c1755b8a43f" providerId="ADAL" clId="{CD903888-2F00-42B5-9015-80A3C3BC81D1}" dt="2023-12-05T18:21:17.354" v="645" actId="1076"/>
          <ac:spMkLst>
            <pc:docMk/>
            <pc:sldMk cId="2002168306" sldId="372"/>
            <ac:spMk id="28" creationId="{EB687BC4-C01E-8EC3-9868-8F2D0EADC9F4}"/>
          </ac:spMkLst>
        </pc:spChg>
        <pc:picChg chg="del">
          <ac:chgData name="Troitskaya Julia RUMO" userId="fd4558ff-f20d-4835-bb5b-5c1755b8a43f" providerId="ADAL" clId="{CD903888-2F00-42B5-9015-80A3C3BC81D1}" dt="2023-12-12T16:40:21.485" v="7580" actId="478"/>
          <ac:picMkLst>
            <pc:docMk/>
            <pc:sldMk cId="2002168306" sldId="372"/>
            <ac:picMk id="22" creationId="{229DF521-597C-D84F-ACC2-8027847D5480}"/>
          </ac:picMkLst>
        </pc:picChg>
        <pc:picChg chg="mod">
          <ac:chgData name="Troitskaya Julia RUMO" userId="fd4558ff-f20d-4835-bb5b-5c1755b8a43f" providerId="ADAL" clId="{CD903888-2F00-42B5-9015-80A3C3BC81D1}" dt="2023-12-05T18:21:22.722" v="646" actId="1076"/>
          <ac:picMkLst>
            <pc:docMk/>
            <pc:sldMk cId="2002168306" sldId="372"/>
            <ac:picMk id="3074" creationId="{DF31B66E-BA57-A5AB-1A99-558E66D27B59}"/>
          </ac:picMkLst>
        </pc:picChg>
      </pc:sldChg>
      <pc:sldChg chg="addSp delSp modSp mod">
        <pc:chgData name="Troitskaya Julia RUMO" userId="fd4558ff-f20d-4835-bb5b-5c1755b8a43f" providerId="ADAL" clId="{CD903888-2F00-42B5-9015-80A3C3BC81D1}" dt="2023-12-13T13:39:36.424" v="9773" actId="478"/>
        <pc:sldMkLst>
          <pc:docMk/>
          <pc:sldMk cId="1681074122" sldId="373"/>
        </pc:sldMkLst>
        <pc:spChg chg="mod">
          <ac:chgData name="Troitskaya Julia RUMO" userId="fd4558ff-f20d-4835-bb5b-5c1755b8a43f" providerId="ADAL" clId="{CD903888-2F00-42B5-9015-80A3C3BC81D1}" dt="2023-12-05T14:15:39.981" v="365"/>
          <ac:spMkLst>
            <pc:docMk/>
            <pc:sldMk cId="1681074122" sldId="373"/>
            <ac:spMk id="6" creationId="{4AD69054-E07F-B65E-5E73-92B642A2AA82}"/>
          </ac:spMkLst>
        </pc:spChg>
        <pc:spChg chg="mod">
          <ac:chgData name="Troitskaya Julia RUMO" userId="fd4558ff-f20d-4835-bb5b-5c1755b8a43f" providerId="ADAL" clId="{CD903888-2F00-42B5-9015-80A3C3BC81D1}" dt="2023-12-13T13:39:16.554" v="9772" actId="1076"/>
          <ac:spMkLst>
            <pc:docMk/>
            <pc:sldMk cId="1681074122" sldId="373"/>
            <ac:spMk id="8" creationId="{2EB2B5EF-DAB0-D2B5-08CB-2B1C5738DAFE}"/>
          </ac:spMkLst>
        </pc:spChg>
        <pc:spChg chg="add mod">
          <ac:chgData name="Troitskaya Julia RUMO" userId="fd4558ff-f20d-4835-bb5b-5c1755b8a43f" providerId="ADAL" clId="{CD903888-2F00-42B5-9015-80A3C3BC81D1}" dt="2023-12-05T18:17:06.946" v="563"/>
          <ac:spMkLst>
            <pc:docMk/>
            <pc:sldMk cId="1681074122" sldId="373"/>
            <ac:spMk id="11" creationId="{75FB87D4-920C-8CBE-AAFE-4FC3231AC121}"/>
          </ac:spMkLst>
        </pc:spChg>
        <pc:spChg chg="add del mod">
          <ac:chgData name="Troitskaya Julia RUMO" userId="fd4558ff-f20d-4835-bb5b-5c1755b8a43f" providerId="ADAL" clId="{CD903888-2F00-42B5-9015-80A3C3BC81D1}" dt="2023-12-11T19:51:28.877" v="1807" actId="478"/>
          <ac:spMkLst>
            <pc:docMk/>
            <pc:sldMk cId="1681074122" sldId="373"/>
            <ac:spMk id="13" creationId="{CB5D687B-F036-9F4A-C4B9-154B755C6785}"/>
          </ac:spMkLst>
        </pc:spChg>
        <pc:spChg chg="add mod">
          <ac:chgData name="Troitskaya Julia RUMO" userId="fd4558ff-f20d-4835-bb5b-5c1755b8a43f" providerId="ADAL" clId="{CD903888-2F00-42B5-9015-80A3C3BC81D1}" dt="2023-12-11T19:51:35.467" v="1809" actId="1076"/>
          <ac:spMkLst>
            <pc:docMk/>
            <pc:sldMk cId="1681074122" sldId="373"/>
            <ac:spMk id="14" creationId="{1987980F-799C-9F62-D945-A0694B3CEFD2}"/>
          </ac:spMkLst>
        </pc:spChg>
        <pc:spChg chg="add mod">
          <ac:chgData name="Troitskaya Julia RUMO" userId="fd4558ff-f20d-4835-bb5b-5c1755b8a43f" providerId="ADAL" clId="{CD903888-2F00-42B5-9015-80A3C3BC81D1}" dt="2023-12-11T19:51:35.467" v="1809" actId="1076"/>
          <ac:spMkLst>
            <pc:docMk/>
            <pc:sldMk cId="1681074122" sldId="373"/>
            <ac:spMk id="15" creationId="{2492414E-5BEA-B6D1-B025-02354EE6744D}"/>
          </ac:spMkLst>
        </pc:spChg>
        <pc:spChg chg="add mod">
          <ac:chgData name="Troitskaya Julia RUMO" userId="fd4558ff-f20d-4835-bb5b-5c1755b8a43f" providerId="ADAL" clId="{CD903888-2F00-42B5-9015-80A3C3BC81D1}" dt="2023-12-11T19:51:35.467" v="1809" actId="1076"/>
          <ac:spMkLst>
            <pc:docMk/>
            <pc:sldMk cId="1681074122" sldId="373"/>
            <ac:spMk id="16" creationId="{EC84D7FE-3CB0-CDCF-5BD5-A9D42EDA47B6}"/>
          </ac:spMkLst>
        </pc:spChg>
        <pc:spChg chg="mod">
          <ac:chgData name="Troitskaya Julia RUMO" userId="fd4558ff-f20d-4835-bb5b-5c1755b8a43f" providerId="ADAL" clId="{CD903888-2F00-42B5-9015-80A3C3BC81D1}" dt="2023-12-11T19:50:15.795" v="1802" actId="113"/>
          <ac:spMkLst>
            <pc:docMk/>
            <pc:sldMk cId="1681074122" sldId="373"/>
            <ac:spMk id="1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50:09.469" v="1801" actId="113"/>
          <ac:spMkLst>
            <pc:docMk/>
            <pc:sldMk cId="1681074122" sldId="373"/>
            <ac:spMk id="18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05T18:17:05.873" v="562" actId="478"/>
          <ac:spMkLst>
            <pc:docMk/>
            <pc:sldMk cId="1681074122" sldId="373"/>
            <ac:spMk id="20" creationId="{00000000-0000-0000-0000-000000000000}"/>
          </ac:spMkLst>
        </pc:spChg>
        <pc:spChg chg="add mod">
          <ac:chgData name="Troitskaya Julia RUMO" userId="fd4558ff-f20d-4835-bb5b-5c1755b8a43f" providerId="ADAL" clId="{CD903888-2F00-42B5-9015-80A3C3BC81D1}" dt="2023-12-13T13:38:53.650" v="9770" actId="1076"/>
          <ac:spMkLst>
            <pc:docMk/>
            <pc:sldMk cId="1681074122" sldId="373"/>
            <ac:spMk id="20" creationId="{5EF93764-7395-3A5C-15B1-FBF7341A3D72}"/>
          </ac:spMkLst>
        </pc:spChg>
        <pc:spChg chg="mod">
          <ac:chgData name="Troitskaya Julia RUMO" userId="fd4558ff-f20d-4835-bb5b-5c1755b8a43f" providerId="ADAL" clId="{CD903888-2F00-42B5-9015-80A3C3BC81D1}" dt="2023-12-13T13:39:16.554" v="9772" actId="1076"/>
          <ac:spMkLst>
            <pc:docMk/>
            <pc:sldMk cId="1681074122" sldId="373"/>
            <ac:spMk id="3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1T19:51:42.470" v="1810" actId="1076"/>
          <ac:spMkLst>
            <pc:docMk/>
            <pc:sldMk cId="1681074122" sldId="373"/>
            <ac:spMk id="35" creationId="{6760687F-B793-48BA-B7B6-24A6B9C0D705}"/>
          </ac:spMkLst>
        </pc:spChg>
        <pc:spChg chg="del">
          <ac:chgData name="Troitskaya Julia RUMO" userId="fd4558ff-f20d-4835-bb5b-5c1755b8a43f" providerId="ADAL" clId="{CD903888-2F00-42B5-9015-80A3C3BC81D1}" dt="2023-12-11T19:51:21.982" v="1805" actId="478"/>
          <ac:spMkLst>
            <pc:docMk/>
            <pc:sldMk cId="1681074122" sldId="373"/>
            <ac:spMk id="41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19:51:24.614" v="1806" actId="478"/>
          <ac:spMkLst>
            <pc:docMk/>
            <pc:sldMk cId="1681074122" sldId="373"/>
            <ac:spMk id="42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19:51:19.879" v="1804" actId="478"/>
          <ac:spMkLst>
            <pc:docMk/>
            <pc:sldMk cId="1681074122" sldId="373"/>
            <ac:spMk id="43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1T19:51:17.266" v="1803" actId="478"/>
          <ac:spMkLst>
            <pc:docMk/>
            <pc:sldMk cId="1681074122" sldId="373"/>
            <ac:spMk id="45" creationId="{00000000-0000-0000-0000-000000000000}"/>
          </ac:spMkLst>
        </pc:spChg>
        <pc:graphicFrameChg chg="mod modGraphic">
          <ac:chgData name="Troitskaya Julia RUMO" userId="fd4558ff-f20d-4835-bb5b-5c1755b8a43f" providerId="ADAL" clId="{CD903888-2F00-42B5-9015-80A3C3BC81D1}" dt="2023-12-13T13:38:57.321" v="9771" actId="1076"/>
          <ac:graphicFrameMkLst>
            <pc:docMk/>
            <pc:sldMk cId="1681074122" sldId="373"/>
            <ac:graphicFrameMk id="50" creationId="{D12C8EEC-E07D-4B0C-9C57-EC2441386387}"/>
          </ac:graphicFrameMkLst>
        </pc:graphicFrameChg>
        <pc:picChg chg="mod">
          <ac:chgData name="Troitskaya Julia RUMO" userId="fd4558ff-f20d-4835-bb5b-5c1755b8a43f" providerId="ADAL" clId="{CD903888-2F00-42B5-9015-80A3C3BC81D1}" dt="2023-12-13T13:39:16.554" v="9772" actId="1076"/>
          <ac:picMkLst>
            <pc:docMk/>
            <pc:sldMk cId="1681074122" sldId="373"/>
            <ac:picMk id="9" creationId="{C023B88F-1204-620B-1730-041060618327}"/>
          </ac:picMkLst>
        </pc:picChg>
        <pc:picChg chg="del mod">
          <ac:chgData name="Troitskaya Julia RUMO" userId="fd4558ff-f20d-4835-bb5b-5c1755b8a43f" providerId="ADAL" clId="{CD903888-2F00-42B5-9015-80A3C3BC81D1}" dt="2023-12-13T13:39:36.424" v="9773" actId="478"/>
          <ac:picMkLst>
            <pc:docMk/>
            <pc:sldMk cId="1681074122" sldId="373"/>
            <ac:picMk id="10" creationId="{F11E6C4E-E131-FDAB-9F64-FACACF298E26}"/>
          </ac:picMkLst>
        </pc:picChg>
        <pc:picChg chg="mod">
          <ac:chgData name="Troitskaya Julia RUMO" userId="fd4558ff-f20d-4835-bb5b-5c1755b8a43f" providerId="ADAL" clId="{CD903888-2F00-42B5-9015-80A3C3BC81D1}" dt="2023-12-13T13:39:16.554" v="9772" actId="1076"/>
          <ac:picMkLst>
            <pc:docMk/>
            <pc:sldMk cId="1681074122" sldId="373"/>
            <ac:picMk id="36" creationId="{46A0F5F0-920A-4A14-BAF9-DDE8128163F0}"/>
          </ac:picMkLst>
        </pc:picChg>
        <pc:picChg chg="mod">
          <ac:chgData name="Troitskaya Julia RUMO" userId="fd4558ff-f20d-4835-bb5b-5c1755b8a43f" providerId="ADAL" clId="{CD903888-2F00-42B5-9015-80A3C3BC81D1}" dt="2023-12-13T13:39:16.554" v="9772" actId="1076"/>
          <ac:picMkLst>
            <pc:docMk/>
            <pc:sldMk cId="1681074122" sldId="373"/>
            <ac:picMk id="1026" creationId="{50F6867D-615D-414C-AF69-61CFF8AB4A63}"/>
          </ac:picMkLst>
        </pc:picChg>
        <pc:picChg chg="mod">
          <ac:chgData name="Troitskaya Julia RUMO" userId="fd4558ff-f20d-4835-bb5b-5c1755b8a43f" providerId="ADAL" clId="{CD903888-2F00-42B5-9015-80A3C3BC81D1}" dt="2023-12-13T13:38:31.698" v="9765" actId="1076"/>
          <ac:picMkLst>
            <pc:docMk/>
            <pc:sldMk cId="1681074122" sldId="373"/>
            <ac:picMk id="1028" creationId="{CBC34757-41E3-C812-CFDE-9C5C31A46772}"/>
          </ac:picMkLst>
        </pc:picChg>
      </pc:sldChg>
      <pc:sldChg chg="delSp modSp mod">
        <pc:chgData name="Troitskaya Julia RUMO" userId="fd4558ff-f20d-4835-bb5b-5c1755b8a43f" providerId="ADAL" clId="{CD903888-2F00-42B5-9015-80A3C3BC81D1}" dt="2023-12-13T13:40:46.127" v="9808" actId="478"/>
        <pc:sldMkLst>
          <pc:docMk/>
          <pc:sldMk cId="3730003481" sldId="374"/>
        </pc:sldMkLst>
        <pc:spChg chg="mod">
          <ac:chgData name="Troitskaya Julia RUMO" userId="fd4558ff-f20d-4835-bb5b-5c1755b8a43f" providerId="ADAL" clId="{CD903888-2F00-42B5-9015-80A3C3BC81D1}" dt="2023-12-12T17:01:57.656" v="8679" actId="113"/>
          <ac:spMkLst>
            <pc:docMk/>
            <pc:sldMk cId="3730003481" sldId="374"/>
            <ac:spMk id="17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7:00:57.415" v="8652" actId="1076"/>
          <ac:spMkLst>
            <pc:docMk/>
            <pc:sldMk cId="3730003481" sldId="374"/>
            <ac:spMk id="18" creationId="{00000000-0000-0000-0000-000000000000}"/>
          </ac:spMkLst>
        </pc:spChg>
        <pc:spChg chg="del">
          <ac:chgData name="Troitskaya Julia RUMO" userId="fd4558ff-f20d-4835-bb5b-5c1755b8a43f" providerId="ADAL" clId="{CD903888-2F00-42B5-9015-80A3C3BC81D1}" dt="2023-12-12T17:02:02.518" v="8680" actId="478"/>
          <ac:spMkLst>
            <pc:docMk/>
            <pc:sldMk cId="3730003481" sldId="374"/>
            <ac:spMk id="20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7:10:10.892" v="9185" actId="1076"/>
          <ac:spMkLst>
            <pc:docMk/>
            <pc:sldMk cId="3730003481" sldId="374"/>
            <ac:spMk id="23" creationId="{3A1D7D08-4FDE-BC77-126C-A7E8725A2AAB}"/>
          </ac:spMkLst>
        </pc:spChg>
        <pc:spChg chg="mod">
          <ac:chgData name="Troitskaya Julia RUMO" userId="fd4558ff-f20d-4835-bb5b-5c1755b8a43f" providerId="ADAL" clId="{CD903888-2F00-42B5-9015-80A3C3BC81D1}" dt="2023-12-12T16:59:53.305" v="8624" actId="1076"/>
          <ac:spMkLst>
            <pc:docMk/>
            <pc:sldMk cId="3730003481" sldId="374"/>
            <ac:spMk id="41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6:59:46.271" v="8622" actId="1076"/>
          <ac:spMkLst>
            <pc:docMk/>
            <pc:sldMk cId="3730003481" sldId="374"/>
            <ac:spMk id="42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7:00:22.645" v="8643" actId="20577"/>
          <ac:spMkLst>
            <pc:docMk/>
            <pc:sldMk cId="3730003481" sldId="374"/>
            <ac:spMk id="4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2T17:09:48.623" v="9182" actId="20577"/>
          <ac:spMkLst>
            <pc:docMk/>
            <pc:sldMk cId="3730003481" sldId="374"/>
            <ac:spMk id="45" creationId="{00000000-0000-0000-0000-000000000000}"/>
          </ac:spMkLst>
        </pc:spChg>
        <pc:graphicFrameChg chg="mod modGraphic">
          <ac:chgData name="Troitskaya Julia RUMO" userId="fd4558ff-f20d-4835-bb5b-5c1755b8a43f" providerId="ADAL" clId="{CD903888-2F00-42B5-9015-80A3C3BC81D1}" dt="2023-12-12T17:09:18.389" v="9162" actId="1076"/>
          <ac:graphicFrameMkLst>
            <pc:docMk/>
            <pc:sldMk cId="3730003481" sldId="374"/>
            <ac:graphicFrameMk id="50" creationId="{D12C8EEC-E07D-4B0C-9C57-EC2441386387}"/>
          </ac:graphicFrameMkLst>
        </pc:graphicFrameChg>
        <pc:picChg chg="del">
          <ac:chgData name="Troitskaya Julia RUMO" userId="fd4558ff-f20d-4835-bb5b-5c1755b8a43f" providerId="ADAL" clId="{CD903888-2F00-42B5-9015-80A3C3BC81D1}" dt="2023-12-13T13:40:46.127" v="9808" actId="478"/>
          <ac:picMkLst>
            <pc:docMk/>
            <pc:sldMk cId="3730003481" sldId="374"/>
            <ac:picMk id="36" creationId="{46A0F5F0-920A-4A14-BAF9-DDE8128163F0}"/>
          </ac:picMkLst>
        </pc:picChg>
      </pc:sldChg>
      <pc:sldChg chg="delSp modSp mod">
        <pc:chgData name="Troitskaya Julia RUMO" userId="fd4558ff-f20d-4835-bb5b-5c1755b8a43f" providerId="ADAL" clId="{CD903888-2F00-42B5-9015-80A3C3BC81D1}" dt="2023-12-05T18:19:10.140" v="587" actId="14100"/>
        <pc:sldMkLst>
          <pc:docMk/>
          <pc:sldMk cId="50451308" sldId="379"/>
        </pc:sldMkLst>
        <pc:spChg chg="mod">
          <ac:chgData name="Troitskaya Julia RUMO" userId="fd4558ff-f20d-4835-bb5b-5c1755b8a43f" providerId="ADAL" clId="{CD903888-2F00-42B5-9015-80A3C3BC81D1}" dt="2023-12-05T18:19:10.140" v="587" actId="14100"/>
          <ac:spMkLst>
            <pc:docMk/>
            <pc:sldMk cId="50451308" sldId="379"/>
            <ac:spMk id="7" creationId="{9F280196-69DA-57E2-3E37-37CE3F2945A3}"/>
          </ac:spMkLst>
        </pc:spChg>
        <pc:spChg chg="mod">
          <ac:chgData name="Troitskaya Julia RUMO" userId="fd4558ff-f20d-4835-bb5b-5c1755b8a43f" providerId="ADAL" clId="{CD903888-2F00-42B5-9015-80A3C3BC81D1}" dt="2023-12-05T18:19:10.140" v="587" actId="14100"/>
          <ac:spMkLst>
            <pc:docMk/>
            <pc:sldMk cId="50451308" sldId="379"/>
            <ac:spMk id="9" creationId="{1DC50CBE-129B-E035-27B8-8299F5D2B12C}"/>
          </ac:spMkLst>
        </pc:spChg>
        <pc:spChg chg="mod">
          <ac:chgData name="Troitskaya Julia RUMO" userId="fd4558ff-f20d-4835-bb5b-5c1755b8a43f" providerId="ADAL" clId="{CD903888-2F00-42B5-9015-80A3C3BC81D1}" dt="2023-12-05T18:19:10.140" v="587" actId="14100"/>
          <ac:spMkLst>
            <pc:docMk/>
            <pc:sldMk cId="50451308" sldId="379"/>
            <ac:spMk id="13" creationId="{1848713F-C46F-FC0C-076F-00522631510D}"/>
          </ac:spMkLst>
        </pc:spChg>
        <pc:spChg chg="mod">
          <ac:chgData name="Troitskaya Julia RUMO" userId="fd4558ff-f20d-4835-bb5b-5c1755b8a43f" providerId="ADAL" clId="{CD903888-2F00-42B5-9015-80A3C3BC81D1}" dt="2023-12-05T18:19:10.140" v="587" actId="14100"/>
          <ac:spMkLst>
            <pc:docMk/>
            <pc:sldMk cId="50451308" sldId="379"/>
            <ac:spMk id="14" creationId="{1C4898A2-59D9-23F2-D420-B22366837E9B}"/>
          </ac:spMkLst>
        </pc:spChg>
        <pc:spChg chg="mod">
          <ac:chgData name="Troitskaya Julia RUMO" userId="fd4558ff-f20d-4835-bb5b-5c1755b8a43f" providerId="ADAL" clId="{CD903888-2F00-42B5-9015-80A3C3BC81D1}" dt="2023-12-05T14:16:20.299" v="366"/>
          <ac:spMkLst>
            <pc:docMk/>
            <pc:sldMk cId="50451308" sldId="379"/>
            <ac:spMk id="17" creationId="{60CB5462-0C5A-E571-26E8-8DE0F5EA118B}"/>
          </ac:spMkLst>
        </pc:spChg>
        <pc:picChg chg="del">
          <ac:chgData name="Troitskaya Julia RUMO" userId="fd4558ff-f20d-4835-bb5b-5c1755b8a43f" providerId="ADAL" clId="{CD903888-2F00-42B5-9015-80A3C3BC81D1}" dt="2023-12-05T18:18:56.564" v="583" actId="478"/>
          <ac:picMkLst>
            <pc:docMk/>
            <pc:sldMk cId="50451308" sldId="379"/>
            <ac:picMk id="5" creationId="{032BB744-4A3C-6FAA-C660-BE03639B5828}"/>
          </ac:picMkLst>
        </pc:picChg>
        <pc:picChg chg="del">
          <ac:chgData name="Troitskaya Julia RUMO" userId="fd4558ff-f20d-4835-bb5b-5c1755b8a43f" providerId="ADAL" clId="{CD903888-2F00-42B5-9015-80A3C3BC81D1}" dt="2023-12-05T18:18:56.564" v="583" actId="478"/>
          <ac:picMkLst>
            <pc:docMk/>
            <pc:sldMk cId="50451308" sldId="379"/>
            <ac:picMk id="11" creationId="{DA27D8F4-E0AF-04D9-F28E-39322CBEEA55}"/>
          </ac:picMkLst>
        </pc:picChg>
        <pc:picChg chg="del">
          <ac:chgData name="Troitskaya Julia RUMO" userId="fd4558ff-f20d-4835-bb5b-5c1755b8a43f" providerId="ADAL" clId="{CD903888-2F00-42B5-9015-80A3C3BC81D1}" dt="2023-12-05T18:18:56.564" v="583" actId="478"/>
          <ac:picMkLst>
            <pc:docMk/>
            <pc:sldMk cId="50451308" sldId="379"/>
            <ac:picMk id="12" creationId="{DC36210F-A3BB-E891-218E-4FED5FA6DC9A}"/>
          </ac:picMkLst>
        </pc:picChg>
        <pc:picChg chg="del">
          <ac:chgData name="Troitskaya Julia RUMO" userId="fd4558ff-f20d-4835-bb5b-5c1755b8a43f" providerId="ADAL" clId="{CD903888-2F00-42B5-9015-80A3C3BC81D1}" dt="2023-12-05T18:18:56.564" v="583" actId="478"/>
          <ac:picMkLst>
            <pc:docMk/>
            <pc:sldMk cId="50451308" sldId="379"/>
            <ac:picMk id="15" creationId="{5F24E0F0-ED98-B4CF-6B2F-8E9F90933A95}"/>
          </ac:picMkLst>
        </pc:picChg>
      </pc:sldChg>
      <pc:sldChg chg="modSp mod">
        <pc:chgData name="Troitskaya Julia RUMO" userId="fd4558ff-f20d-4835-bb5b-5c1755b8a43f" providerId="ADAL" clId="{CD903888-2F00-42B5-9015-80A3C3BC81D1}" dt="2023-12-13T13:23:17.240" v="9481" actId="1076"/>
        <pc:sldMkLst>
          <pc:docMk/>
          <pc:sldMk cId="644086851" sldId="380"/>
        </pc:sldMkLst>
        <pc:spChg chg="mod">
          <ac:chgData name="Troitskaya Julia RUMO" userId="fd4558ff-f20d-4835-bb5b-5c1755b8a43f" providerId="ADAL" clId="{CD903888-2F00-42B5-9015-80A3C3BC81D1}" dt="2023-12-13T13:23:02.561" v="9477" actId="1076"/>
          <ac:spMkLst>
            <pc:docMk/>
            <pc:sldMk cId="644086851" sldId="380"/>
            <ac:spMk id="18" creationId="{FEA7AEAC-0493-70FE-27EB-CD5CF78E762A}"/>
          </ac:spMkLst>
        </pc:spChg>
        <pc:spChg chg="mod">
          <ac:chgData name="Troitskaya Julia RUMO" userId="fd4558ff-f20d-4835-bb5b-5c1755b8a43f" providerId="ADAL" clId="{CD903888-2F00-42B5-9015-80A3C3BC81D1}" dt="2023-12-11T22:17:58.300" v="2460" actId="1076"/>
          <ac:spMkLst>
            <pc:docMk/>
            <pc:sldMk cId="644086851" sldId="380"/>
            <ac:spMk id="33" creationId="{00000000-0000-0000-0000-000000000000}"/>
          </ac:spMkLst>
        </pc:spChg>
        <pc:spChg chg="mod">
          <ac:chgData name="Troitskaya Julia RUMO" userId="fd4558ff-f20d-4835-bb5b-5c1755b8a43f" providerId="ADAL" clId="{CD903888-2F00-42B5-9015-80A3C3BC81D1}" dt="2023-12-13T13:22:43.802" v="9472" actId="6549"/>
          <ac:spMkLst>
            <pc:docMk/>
            <pc:sldMk cId="644086851" sldId="380"/>
            <ac:spMk id="34" creationId="{00000000-0000-0000-0000-000000000000}"/>
          </ac:spMkLst>
        </pc:spChg>
        <pc:picChg chg="mod">
          <ac:chgData name="Troitskaya Julia RUMO" userId="fd4558ff-f20d-4835-bb5b-5c1755b8a43f" providerId="ADAL" clId="{CD903888-2F00-42B5-9015-80A3C3BC81D1}" dt="2023-12-13T13:23:08.071" v="9479" actId="1076"/>
          <ac:picMkLst>
            <pc:docMk/>
            <pc:sldMk cId="644086851" sldId="380"/>
            <ac:picMk id="1026" creationId="{7D53D3D5-10BC-3F72-D588-A96FD6A4390A}"/>
          </ac:picMkLst>
        </pc:picChg>
        <pc:picChg chg="mod">
          <ac:chgData name="Troitskaya Julia RUMO" userId="fd4558ff-f20d-4835-bb5b-5c1755b8a43f" providerId="ADAL" clId="{CD903888-2F00-42B5-9015-80A3C3BC81D1}" dt="2023-12-13T13:23:17.240" v="9481" actId="1076"/>
          <ac:picMkLst>
            <pc:docMk/>
            <pc:sldMk cId="644086851" sldId="380"/>
            <ac:picMk id="1027" creationId="{241F5C18-F7EF-416B-FF39-5F82C4D6A52B}"/>
          </ac:picMkLst>
        </pc:picChg>
      </pc:sldChg>
      <pc:sldChg chg="delSp add del mod">
        <pc:chgData name="Troitskaya Julia RUMO" userId="fd4558ff-f20d-4835-bb5b-5c1755b8a43f" providerId="ADAL" clId="{CD903888-2F00-42B5-9015-80A3C3BC81D1}" dt="2023-12-11T21:37:21.768" v="1963" actId="47"/>
        <pc:sldMkLst>
          <pc:docMk/>
          <pc:sldMk cId="0" sldId="381"/>
        </pc:sldMkLst>
        <pc:spChg chg="del">
          <ac:chgData name="Troitskaya Julia RUMO" userId="fd4558ff-f20d-4835-bb5b-5c1755b8a43f" providerId="ADAL" clId="{CD903888-2F00-42B5-9015-80A3C3BC81D1}" dt="2023-12-11T21:30:38.737" v="1837" actId="478"/>
          <ac:spMkLst>
            <pc:docMk/>
            <pc:sldMk cId="0" sldId="381"/>
            <ac:spMk id="29" creationId="{00000000-0000-0000-0000-000000000000}"/>
          </ac:spMkLst>
        </pc:spChg>
      </pc:sldChg>
      <pc:sldChg chg="add del">
        <pc:chgData name="Troitskaya Julia RUMO" userId="fd4558ff-f20d-4835-bb5b-5c1755b8a43f" providerId="ADAL" clId="{CD903888-2F00-42B5-9015-80A3C3BC81D1}" dt="2023-12-11T21:50:39.278" v="2107" actId="47"/>
        <pc:sldMkLst>
          <pc:docMk/>
          <pc:sldMk cId="1868030909" sldId="382"/>
        </pc:sldMkLst>
      </pc:sldChg>
      <pc:sldChg chg="add del">
        <pc:chgData name="Troitskaya Julia RUMO" userId="fd4558ff-f20d-4835-bb5b-5c1755b8a43f" providerId="ADAL" clId="{CD903888-2F00-42B5-9015-80A3C3BC81D1}" dt="2023-12-13T13:33:09.198" v="9628" actId="47"/>
        <pc:sldMkLst>
          <pc:docMk/>
          <pc:sldMk cId="4183784210" sldId="383"/>
        </pc:sldMkLst>
      </pc:sldChg>
      <pc:sldChg chg="add del">
        <pc:chgData name="Troitskaya Julia RUMO" userId="fd4558ff-f20d-4835-bb5b-5c1755b8a43f" providerId="ADAL" clId="{CD903888-2F00-42B5-9015-80A3C3BC81D1}" dt="2023-12-11T19:37:46.645" v="1733"/>
        <pc:sldMkLst>
          <pc:docMk/>
          <pc:sldMk cId="4292852902" sldId="2098"/>
        </pc:sldMkLst>
      </pc:sldChg>
      <pc:sldChg chg="add del">
        <pc:chgData name="Troitskaya Julia RUMO" userId="fd4558ff-f20d-4835-bb5b-5c1755b8a43f" providerId="ADAL" clId="{CD903888-2F00-42B5-9015-80A3C3BC81D1}" dt="2023-12-12T16:29:17.680" v="7052" actId="47"/>
        <pc:sldMkLst>
          <pc:docMk/>
          <pc:sldMk cId="2103776029" sldId="2099"/>
        </pc:sldMkLst>
      </pc:sldChg>
      <pc:sldChg chg="delSp modSp add del mod">
        <pc:chgData name="Troitskaya Julia RUMO" userId="fd4558ff-f20d-4835-bb5b-5c1755b8a43f" providerId="ADAL" clId="{CD903888-2F00-42B5-9015-80A3C3BC81D1}" dt="2023-12-11T22:13:10.404" v="2194" actId="47"/>
        <pc:sldMkLst>
          <pc:docMk/>
          <pc:sldMk cId="0" sldId="2100"/>
        </pc:sldMkLst>
        <pc:spChg chg="del mod">
          <ac:chgData name="Troitskaya Julia RUMO" userId="fd4558ff-f20d-4835-bb5b-5c1755b8a43f" providerId="ADAL" clId="{CD903888-2F00-42B5-9015-80A3C3BC81D1}" dt="2023-12-11T22:10:01.567" v="2131" actId="21"/>
          <ac:spMkLst>
            <pc:docMk/>
            <pc:sldMk cId="0" sldId="2100"/>
            <ac:spMk id="25" creationId="{00000000-0000-0000-0000-000000000000}"/>
          </ac:spMkLst>
        </pc:spChg>
      </pc:sldChg>
      <pc:sldChg chg="add del ord">
        <pc:chgData name="Troitskaya Julia RUMO" userId="fd4558ff-f20d-4835-bb5b-5c1755b8a43f" providerId="ADAL" clId="{CD903888-2F00-42B5-9015-80A3C3BC81D1}" dt="2023-12-11T19:57:49.260" v="1817" actId="47"/>
        <pc:sldMkLst>
          <pc:docMk/>
          <pc:sldMk cId="0" sldId="21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6C0AB-247B-4E8F-B43E-2F13725E1BF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323B8-97CA-4388-9890-51AD4223A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5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323B8-97CA-4388-9890-51AD4223AF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45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323B8-97CA-4388-9890-51AD4223AF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1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7162F-D48F-DC4E-8FF0-D700FB5E18C5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6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t>All</a:t>
            </a:r>
            <a:r>
              <a:rPr spc="35"/>
              <a:t> </a:t>
            </a:r>
            <a:r>
              <a:t>photos</a:t>
            </a:r>
            <a:r>
              <a:rPr spc="40"/>
              <a:t> </a:t>
            </a:r>
            <a:r>
              <a:t>are</a:t>
            </a:r>
            <a:r>
              <a:rPr spc="40"/>
              <a:t> </a:t>
            </a:r>
            <a:r>
              <a:t>either</a:t>
            </a:r>
            <a:r>
              <a:rPr spc="35"/>
              <a:t> </a:t>
            </a:r>
            <a:r>
              <a:t>the</a:t>
            </a:r>
            <a:r>
              <a:rPr spc="40"/>
              <a:t> </a:t>
            </a:r>
            <a:r>
              <a:t>property</a:t>
            </a:r>
            <a:r>
              <a:rPr spc="40"/>
              <a:t> </a:t>
            </a:r>
            <a:r>
              <a:t>of</a:t>
            </a:r>
            <a:r>
              <a:rPr spc="35"/>
              <a:t> </a:t>
            </a:r>
            <a:r>
              <a:t>Syngenta</a:t>
            </a:r>
            <a:r>
              <a:rPr spc="40"/>
              <a:t> </a:t>
            </a:r>
            <a:r>
              <a:t>or</a:t>
            </a:r>
            <a:r>
              <a:rPr spc="40"/>
              <a:t> </a:t>
            </a:r>
            <a:r>
              <a:t>are</a:t>
            </a:r>
            <a:r>
              <a:rPr spc="35"/>
              <a:t> </a:t>
            </a:r>
            <a:r>
              <a:t>used</a:t>
            </a:r>
            <a:r>
              <a:rPr spc="40"/>
              <a:t> </a:t>
            </a:r>
            <a:r>
              <a:t>with</a:t>
            </a:r>
            <a:r>
              <a:rPr spc="40"/>
              <a:t> </a:t>
            </a:r>
            <a:r>
              <a:rPr spc="-10"/>
              <a:t>permission.</a:t>
            </a:r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spc="10"/>
              <a:t>©</a:t>
            </a:r>
            <a:r>
              <a:rPr spc="-20"/>
              <a:t> </a:t>
            </a:r>
            <a:r>
              <a:t>2023</a:t>
            </a:r>
            <a:r>
              <a:rPr spc="-20"/>
              <a:t> </a:t>
            </a:r>
            <a:r>
              <a:rPr spc="10"/>
              <a:t>Syngenta.</a:t>
            </a:r>
            <a:r>
              <a:rPr spc="-30"/>
              <a:t> </a:t>
            </a:r>
            <a:r>
              <a:rPr b="1" spc="10">
                <a:latin typeface="HelveticaNeueLT Pro 55 Roman"/>
                <a:cs typeface="HelveticaNeueLT Pro 55 Roman"/>
              </a:rPr>
              <a:t>Some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all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varieties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under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one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more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following: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Protection,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United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States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and/or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Utility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1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not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-10">
                <a:latin typeface="HelveticaNeueLT Pro 55 Roman"/>
                <a:cs typeface="HelveticaNeueLT Pro 55 Roman"/>
              </a:rPr>
              <a:t>propagated</a:t>
            </a:r>
            <a:r>
              <a:rPr b="1" spc="50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reproduced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without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authorization.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spc="10"/>
              <a:t>The</a:t>
            </a:r>
            <a:r>
              <a:rPr spc="5"/>
              <a:t> </a:t>
            </a:r>
            <a:r>
              <a:rPr spc="10"/>
              <a:t>trademarks displayed</a:t>
            </a:r>
            <a:r>
              <a:rPr spc="5"/>
              <a:t> </a:t>
            </a:r>
            <a:r>
              <a:rPr spc="10"/>
              <a:t>or</a:t>
            </a:r>
            <a:r>
              <a:rPr spc="5"/>
              <a:t> </a:t>
            </a:r>
            <a:r>
              <a:rPr spc="10"/>
              <a:t>otherwise</a:t>
            </a:r>
            <a:r>
              <a:rPr spc="5"/>
              <a:t> </a:t>
            </a:r>
            <a:r>
              <a:rPr spc="10"/>
              <a:t>used</a:t>
            </a:r>
            <a:r>
              <a:rPr spc="5"/>
              <a:t> </a:t>
            </a:r>
            <a:r>
              <a:rPr spc="10"/>
              <a:t>herein</a:t>
            </a:r>
            <a:r>
              <a:rPr spc="5"/>
              <a:t> </a:t>
            </a:r>
            <a:r>
              <a:rPr spc="10"/>
              <a:t>are the</a:t>
            </a:r>
            <a:r>
              <a:rPr spc="5"/>
              <a:t> </a:t>
            </a:r>
            <a:r>
              <a:rPr spc="10"/>
              <a:t>property</a:t>
            </a:r>
            <a:r>
              <a:rPr spc="5"/>
              <a:t> </a:t>
            </a:r>
            <a:r>
              <a:rPr spc="10"/>
              <a:t>of</a:t>
            </a:r>
            <a:r>
              <a:rPr spc="5"/>
              <a:t> </a:t>
            </a:r>
            <a:r>
              <a:rPr spc="10"/>
              <a:t>their</a:t>
            </a:r>
            <a:r>
              <a:rPr spc="5"/>
              <a:t> </a:t>
            </a:r>
            <a:r>
              <a:rPr spc="10"/>
              <a:t>respective </a:t>
            </a:r>
            <a:r>
              <a:rPr spc="-10"/>
              <a:t>owners.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69F24-ADAF-42B0-8C5A-DCA97BC2A786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78" y="-2768"/>
            <a:ext cx="4169705" cy="134257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83180" cy="614591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716" y="478246"/>
            <a:ext cx="3898988" cy="389803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446" y="1232039"/>
            <a:ext cx="3359505" cy="402261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2711195" y="5257818"/>
            <a:ext cx="9236710" cy="0"/>
          </a:xfrm>
          <a:custGeom>
            <a:avLst/>
            <a:gdLst/>
            <a:ahLst/>
            <a:cxnLst/>
            <a:rect l="l" t="t" r="r" b="b"/>
            <a:pathLst>
              <a:path w="9236710">
                <a:moveTo>
                  <a:pt x="0" y="0"/>
                </a:moveTo>
                <a:lnTo>
                  <a:pt x="92364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549F5-28E6-4ECB-92D5-2B5531A53098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75184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DFC6A-F2A1-4161-B337-5FA71CE724C2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85664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E3092"/>
                </a:solidFill>
                <a:latin typeface="HelveticaNeueLTPro-Roman"/>
                <a:cs typeface="HelveticaNeueLTPro-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8E980-41F6-4AD7-A2FB-1377B2ADE632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1917512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E3092"/>
                </a:solidFill>
                <a:latin typeface="HelveticaNeueLTPro-Roman"/>
                <a:cs typeface="HelveticaNeueLTPro-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E4434-0916-4C86-9E75-83394FBA108B}" type="datetime1">
              <a:rPr lang="en-US" smtClean="0"/>
              <a:t>12/13/2023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1872843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E3092"/>
                </a:solidFill>
                <a:latin typeface="HelveticaNeueLTPro-Roman"/>
                <a:cs typeface="HelveticaNeueLTPro-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27047-2027-4FDD-A773-3D7AF6D0B29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1174648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78" y="-2768"/>
            <a:ext cx="4169705" cy="1342578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83180" cy="614591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2711195" y="5257818"/>
            <a:ext cx="9236710" cy="0"/>
          </a:xfrm>
          <a:custGeom>
            <a:avLst/>
            <a:gdLst/>
            <a:ahLst/>
            <a:cxnLst/>
            <a:rect l="l" t="t" r="r" b="b"/>
            <a:pathLst>
              <a:path w="9236710">
                <a:moveTo>
                  <a:pt x="0" y="0"/>
                </a:moveTo>
                <a:lnTo>
                  <a:pt x="92364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99F18-2B21-4310-A314-4251BF6B22E3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21880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696">
              <a:spcBef>
                <a:spcPts val="80"/>
              </a:spcBef>
            </a:pPr>
            <a:r>
              <a:rPr lang="en-US" spc="5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94A2-153C-4AD3-B873-C7D41D1D2121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089">
              <a:spcBef>
                <a:spcPts val="70"/>
              </a:spcBef>
            </a:pPr>
            <a:fld id="{81D60167-4931-47E6-BA6A-407CBD079E47}" type="slidenum">
              <a:rPr lang="nl-NL" smtClean="0"/>
              <a:pPr marL="38089">
                <a:spcBef>
                  <a:spcPts val="70"/>
                </a:spcBef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031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99" b="1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696">
              <a:spcBef>
                <a:spcPts val="80"/>
              </a:spcBef>
            </a:pPr>
            <a:r>
              <a:rPr lang="en-US" spc="5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36128-AC15-46F7-B12F-A3741B532265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089">
              <a:spcBef>
                <a:spcPts val="70"/>
              </a:spcBef>
            </a:pPr>
            <a:fld id="{81D60167-4931-47E6-BA6A-407CBD079E47}" type="slidenum">
              <a:rPr lang="nl-NL" smtClean="0"/>
              <a:pPr marL="38089">
                <a:spcBef>
                  <a:spcPts val="70"/>
                </a:spcBef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216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99" b="1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696">
              <a:spcBef>
                <a:spcPts val="80"/>
              </a:spcBef>
            </a:pPr>
            <a:r>
              <a:rPr lang="en-US" spc="5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E95F1-1507-4931-989B-4FA6A114906A}" type="datetime1">
              <a:rPr lang="en-US" smtClean="0"/>
              <a:t>12/13/2023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089">
              <a:spcBef>
                <a:spcPts val="70"/>
              </a:spcBef>
            </a:pPr>
            <a:fld id="{81D60167-4931-47E6-BA6A-407CBD079E47}" type="slidenum">
              <a:rPr lang="nl-NL" smtClean="0"/>
              <a:pPr marL="38089">
                <a:spcBef>
                  <a:spcPts val="70"/>
                </a:spcBef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641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99" b="1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696">
              <a:spcBef>
                <a:spcPts val="80"/>
              </a:spcBef>
            </a:pPr>
            <a:r>
              <a:rPr lang="en-US" spc="5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11077-74FB-4AB2-8D16-E91400E7B19B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089">
              <a:spcBef>
                <a:spcPts val="70"/>
              </a:spcBef>
            </a:pPr>
            <a:fld id="{81D60167-4931-47E6-BA6A-407CBD079E47}" type="slidenum">
              <a:rPr lang="nl-NL" smtClean="0"/>
              <a:pPr marL="38089">
                <a:spcBef>
                  <a:spcPts val="70"/>
                </a:spcBef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60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t>All</a:t>
            </a:r>
            <a:r>
              <a:rPr spc="35"/>
              <a:t> </a:t>
            </a:r>
            <a:r>
              <a:t>photos</a:t>
            </a:r>
            <a:r>
              <a:rPr spc="40"/>
              <a:t> </a:t>
            </a:r>
            <a:r>
              <a:t>are</a:t>
            </a:r>
            <a:r>
              <a:rPr spc="40"/>
              <a:t> </a:t>
            </a:r>
            <a:r>
              <a:t>either</a:t>
            </a:r>
            <a:r>
              <a:rPr spc="35"/>
              <a:t> </a:t>
            </a:r>
            <a:r>
              <a:t>the</a:t>
            </a:r>
            <a:r>
              <a:rPr spc="40"/>
              <a:t> </a:t>
            </a:r>
            <a:r>
              <a:t>property</a:t>
            </a:r>
            <a:r>
              <a:rPr spc="40"/>
              <a:t> </a:t>
            </a:r>
            <a:r>
              <a:t>of</a:t>
            </a:r>
            <a:r>
              <a:rPr spc="35"/>
              <a:t> </a:t>
            </a:r>
            <a:r>
              <a:t>Syngenta</a:t>
            </a:r>
            <a:r>
              <a:rPr spc="40"/>
              <a:t> </a:t>
            </a:r>
            <a:r>
              <a:t>or</a:t>
            </a:r>
            <a:r>
              <a:rPr spc="40"/>
              <a:t> </a:t>
            </a:r>
            <a:r>
              <a:t>are</a:t>
            </a:r>
            <a:r>
              <a:rPr spc="35"/>
              <a:t> </a:t>
            </a:r>
            <a:r>
              <a:t>used</a:t>
            </a:r>
            <a:r>
              <a:rPr spc="40"/>
              <a:t> </a:t>
            </a:r>
            <a:r>
              <a:t>with</a:t>
            </a:r>
            <a:r>
              <a:rPr spc="40"/>
              <a:t> </a:t>
            </a:r>
            <a:r>
              <a:rPr spc="-10"/>
              <a:t>permission.</a:t>
            </a:r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spc="10"/>
              <a:t>©</a:t>
            </a:r>
            <a:r>
              <a:rPr spc="-20"/>
              <a:t> </a:t>
            </a:r>
            <a:r>
              <a:t>2023</a:t>
            </a:r>
            <a:r>
              <a:rPr spc="-20"/>
              <a:t> </a:t>
            </a:r>
            <a:r>
              <a:rPr spc="10"/>
              <a:t>Syngenta.</a:t>
            </a:r>
            <a:r>
              <a:rPr spc="-30"/>
              <a:t> </a:t>
            </a:r>
            <a:r>
              <a:rPr b="1" spc="10">
                <a:latin typeface="HelveticaNeueLT Pro 55 Roman"/>
                <a:cs typeface="HelveticaNeueLT Pro 55 Roman"/>
              </a:rPr>
              <a:t>Some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all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varieties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under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one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more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following: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Protection,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United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States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and/or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Utility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1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not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-10">
                <a:latin typeface="HelveticaNeueLT Pro 55 Roman"/>
                <a:cs typeface="HelveticaNeueLT Pro 55 Roman"/>
              </a:rPr>
              <a:t>propagated</a:t>
            </a:r>
            <a:r>
              <a:rPr b="1" spc="50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reproduced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without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authorization.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spc="10"/>
              <a:t>The</a:t>
            </a:r>
            <a:r>
              <a:rPr spc="5"/>
              <a:t> </a:t>
            </a:r>
            <a:r>
              <a:rPr spc="10"/>
              <a:t>trademarks displayed</a:t>
            </a:r>
            <a:r>
              <a:rPr spc="5"/>
              <a:t> </a:t>
            </a:r>
            <a:r>
              <a:rPr spc="10"/>
              <a:t>or</a:t>
            </a:r>
            <a:r>
              <a:rPr spc="5"/>
              <a:t> </a:t>
            </a:r>
            <a:r>
              <a:rPr spc="10"/>
              <a:t>otherwise</a:t>
            </a:r>
            <a:r>
              <a:rPr spc="5"/>
              <a:t> </a:t>
            </a:r>
            <a:r>
              <a:rPr spc="10"/>
              <a:t>used</a:t>
            </a:r>
            <a:r>
              <a:rPr spc="5"/>
              <a:t> </a:t>
            </a:r>
            <a:r>
              <a:rPr spc="10"/>
              <a:t>herein</a:t>
            </a:r>
            <a:r>
              <a:rPr spc="5"/>
              <a:t> </a:t>
            </a:r>
            <a:r>
              <a:rPr spc="10"/>
              <a:t>are the</a:t>
            </a:r>
            <a:r>
              <a:rPr spc="5"/>
              <a:t> </a:t>
            </a:r>
            <a:r>
              <a:rPr spc="10"/>
              <a:t>property</a:t>
            </a:r>
            <a:r>
              <a:rPr spc="5"/>
              <a:t> </a:t>
            </a:r>
            <a:r>
              <a:rPr spc="10"/>
              <a:t>of</a:t>
            </a:r>
            <a:r>
              <a:rPr spc="5"/>
              <a:t> </a:t>
            </a:r>
            <a:r>
              <a:rPr spc="10"/>
              <a:t>their</a:t>
            </a:r>
            <a:r>
              <a:rPr spc="5"/>
              <a:t> </a:t>
            </a:r>
            <a:r>
              <a:rPr spc="10"/>
              <a:t>respective </a:t>
            </a:r>
            <a:r>
              <a:rPr spc="-10"/>
              <a:t>owners.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0D7D3-76D2-471B-9470-636E59A471DD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696">
              <a:spcBef>
                <a:spcPts val="80"/>
              </a:spcBef>
            </a:pPr>
            <a:r>
              <a:rPr lang="en-US" spc="5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87BE4-5A99-4390-94A0-34D372CB4E92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089">
              <a:spcBef>
                <a:spcPts val="70"/>
              </a:spcBef>
            </a:pPr>
            <a:fld id="{81D60167-4931-47E6-BA6A-407CBD079E47}" type="slidenum">
              <a:rPr lang="nl-NL" smtClean="0"/>
              <a:pPr marL="38089">
                <a:spcBef>
                  <a:spcPts val="70"/>
                </a:spcBef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000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CA" spc="5" dirty="0"/>
              <a:t> </a:t>
            </a:r>
            <a:endParaRPr spc="10" dirty="0"/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dirty="0"/>
              <a:t>©</a:t>
            </a:r>
            <a:r>
              <a:rPr spc="-25" dirty="0"/>
              <a:t> </a:t>
            </a:r>
            <a:r>
              <a:rPr dirty="0"/>
              <a:t>2021</a:t>
            </a:r>
            <a:r>
              <a:rPr spc="-20" dirty="0"/>
              <a:t> </a:t>
            </a:r>
            <a:r>
              <a:rPr spc="10" dirty="0"/>
              <a:t>Syngenta.</a:t>
            </a:r>
            <a:r>
              <a:rPr spc="-20" dirty="0"/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Some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all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varieties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under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one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more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following: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Protection,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United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States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and/or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Utility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and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not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propagated </a:t>
            </a:r>
            <a:r>
              <a:rPr b="1" spc="1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reproduced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without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authorization.</a:t>
            </a:r>
            <a:r>
              <a:rPr b="1" spc="-5" dirty="0">
                <a:latin typeface="HelveticaNeueLT Pro 55 Roman"/>
                <a:cs typeface="HelveticaNeueLT Pro 55 Roman"/>
              </a:rPr>
              <a:t> </a:t>
            </a:r>
            <a:r>
              <a:rPr spc="5" dirty="0"/>
              <a:t>The</a:t>
            </a:r>
            <a:r>
              <a:rPr dirty="0"/>
              <a:t> </a:t>
            </a:r>
            <a:r>
              <a:rPr spc="10" dirty="0"/>
              <a:t>trademarks</a:t>
            </a:r>
            <a:r>
              <a:rPr spc="5" dirty="0"/>
              <a:t> displayed</a:t>
            </a:r>
            <a:r>
              <a:rPr dirty="0"/>
              <a:t> </a:t>
            </a:r>
            <a:r>
              <a:rPr spc="5" dirty="0"/>
              <a:t>or</a:t>
            </a:r>
            <a:r>
              <a:rPr dirty="0"/>
              <a:t> </a:t>
            </a:r>
            <a:r>
              <a:rPr spc="10" dirty="0"/>
              <a:t>otherwise</a:t>
            </a:r>
            <a:r>
              <a:rPr dirty="0"/>
              <a:t> </a:t>
            </a:r>
            <a:r>
              <a:rPr spc="10" dirty="0"/>
              <a:t>used</a:t>
            </a:r>
            <a:r>
              <a:rPr dirty="0"/>
              <a:t> </a:t>
            </a:r>
            <a:r>
              <a:rPr spc="10" dirty="0"/>
              <a:t>herein</a:t>
            </a:r>
            <a:r>
              <a:rPr dirty="0"/>
              <a:t> </a:t>
            </a:r>
            <a:r>
              <a:rPr spc="5" dirty="0"/>
              <a:t>are the</a:t>
            </a:r>
            <a:r>
              <a:rPr dirty="0"/>
              <a:t> </a:t>
            </a:r>
            <a:r>
              <a:rPr spc="10" dirty="0"/>
              <a:t>property</a:t>
            </a:r>
            <a:r>
              <a:rPr dirty="0"/>
              <a:t> of </a:t>
            </a:r>
            <a:r>
              <a:rPr spc="5" dirty="0"/>
              <a:t>their</a:t>
            </a:r>
            <a:r>
              <a:rPr dirty="0"/>
              <a:t> </a:t>
            </a:r>
            <a:r>
              <a:rPr spc="5" dirty="0"/>
              <a:t>respective</a:t>
            </a:r>
            <a:r>
              <a:rPr dirty="0"/>
              <a:t> </a:t>
            </a:r>
            <a:r>
              <a:rPr spc="5" dirty="0"/>
              <a:t>owners.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6132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CA" spc="5" dirty="0"/>
              <a:t> </a:t>
            </a:r>
            <a:endParaRPr spc="10" dirty="0"/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dirty="0"/>
              <a:t>©</a:t>
            </a:r>
            <a:r>
              <a:rPr spc="-25" dirty="0"/>
              <a:t> </a:t>
            </a:r>
            <a:r>
              <a:rPr dirty="0"/>
              <a:t>2021</a:t>
            </a:r>
            <a:r>
              <a:rPr spc="-20" dirty="0"/>
              <a:t> </a:t>
            </a:r>
            <a:r>
              <a:rPr spc="10" dirty="0"/>
              <a:t>Syngenta.</a:t>
            </a:r>
            <a:r>
              <a:rPr spc="-20" dirty="0"/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Some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all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varieties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under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one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more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following: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Protection,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United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States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and/or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Utility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and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not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propagated </a:t>
            </a:r>
            <a:r>
              <a:rPr b="1" spc="1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reproduced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without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authorization.</a:t>
            </a:r>
            <a:r>
              <a:rPr b="1" spc="-5" dirty="0">
                <a:latin typeface="HelveticaNeueLT Pro 55 Roman"/>
                <a:cs typeface="HelveticaNeueLT Pro 55 Roman"/>
              </a:rPr>
              <a:t> </a:t>
            </a:r>
            <a:r>
              <a:rPr spc="5" dirty="0"/>
              <a:t>The</a:t>
            </a:r>
            <a:r>
              <a:rPr dirty="0"/>
              <a:t> </a:t>
            </a:r>
            <a:r>
              <a:rPr spc="10" dirty="0"/>
              <a:t>trademarks</a:t>
            </a:r>
            <a:r>
              <a:rPr spc="5" dirty="0"/>
              <a:t> displayed</a:t>
            </a:r>
            <a:r>
              <a:rPr dirty="0"/>
              <a:t> </a:t>
            </a:r>
            <a:r>
              <a:rPr spc="5" dirty="0"/>
              <a:t>or</a:t>
            </a:r>
            <a:r>
              <a:rPr dirty="0"/>
              <a:t> </a:t>
            </a:r>
            <a:r>
              <a:rPr spc="10" dirty="0"/>
              <a:t>otherwise</a:t>
            </a:r>
            <a:r>
              <a:rPr dirty="0"/>
              <a:t> </a:t>
            </a:r>
            <a:r>
              <a:rPr spc="10" dirty="0"/>
              <a:t>used</a:t>
            </a:r>
            <a:r>
              <a:rPr dirty="0"/>
              <a:t> </a:t>
            </a:r>
            <a:r>
              <a:rPr spc="10" dirty="0"/>
              <a:t>herein</a:t>
            </a:r>
            <a:r>
              <a:rPr dirty="0"/>
              <a:t> </a:t>
            </a:r>
            <a:r>
              <a:rPr spc="5" dirty="0"/>
              <a:t>are the</a:t>
            </a:r>
            <a:r>
              <a:rPr dirty="0"/>
              <a:t> </a:t>
            </a:r>
            <a:r>
              <a:rPr spc="10" dirty="0"/>
              <a:t>property</a:t>
            </a:r>
            <a:r>
              <a:rPr dirty="0"/>
              <a:t> of </a:t>
            </a:r>
            <a:r>
              <a:rPr spc="5" dirty="0"/>
              <a:t>their</a:t>
            </a:r>
            <a:r>
              <a:rPr dirty="0"/>
              <a:t> </a:t>
            </a:r>
            <a:r>
              <a:rPr spc="5" dirty="0"/>
              <a:t>respective</a:t>
            </a:r>
            <a:r>
              <a:rPr dirty="0"/>
              <a:t> </a:t>
            </a:r>
            <a:r>
              <a:rPr spc="5" dirty="0"/>
              <a:t>owners.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325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CA" spc="5" dirty="0"/>
              <a:t> </a:t>
            </a:r>
            <a:endParaRPr spc="10" dirty="0"/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dirty="0"/>
              <a:t>©</a:t>
            </a:r>
            <a:r>
              <a:rPr spc="-25" dirty="0"/>
              <a:t> </a:t>
            </a:r>
            <a:r>
              <a:rPr dirty="0"/>
              <a:t>2021</a:t>
            </a:r>
            <a:r>
              <a:rPr spc="-20" dirty="0"/>
              <a:t> </a:t>
            </a:r>
            <a:r>
              <a:rPr spc="10" dirty="0"/>
              <a:t>Syngenta.</a:t>
            </a:r>
            <a:r>
              <a:rPr spc="-20" dirty="0"/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Some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all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varieties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under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one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more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following: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Protection,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United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States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and/or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Utility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and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not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propagated </a:t>
            </a:r>
            <a:r>
              <a:rPr b="1" spc="1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reproduced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without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authorization.</a:t>
            </a:r>
            <a:r>
              <a:rPr b="1" spc="-5" dirty="0">
                <a:latin typeface="HelveticaNeueLT Pro 55 Roman"/>
                <a:cs typeface="HelveticaNeueLT Pro 55 Roman"/>
              </a:rPr>
              <a:t> </a:t>
            </a:r>
            <a:r>
              <a:rPr spc="5" dirty="0"/>
              <a:t>The</a:t>
            </a:r>
            <a:r>
              <a:rPr dirty="0"/>
              <a:t> </a:t>
            </a:r>
            <a:r>
              <a:rPr spc="10" dirty="0"/>
              <a:t>trademarks</a:t>
            </a:r>
            <a:r>
              <a:rPr spc="5" dirty="0"/>
              <a:t> displayed</a:t>
            </a:r>
            <a:r>
              <a:rPr dirty="0"/>
              <a:t> </a:t>
            </a:r>
            <a:r>
              <a:rPr spc="5" dirty="0"/>
              <a:t>or</a:t>
            </a:r>
            <a:r>
              <a:rPr dirty="0"/>
              <a:t> </a:t>
            </a:r>
            <a:r>
              <a:rPr spc="10" dirty="0"/>
              <a:t>otherwise</a:t>
            </a:r>
            <a:r>
              <a:rPr dirty="0"/>
              <a:t> </a:t>
            </a:r>
            <a:r>
              <a:rPr spc="10" dirty="0"/>
              <a:t>used</a:t>
            </a:r>
            <a:r>
              <a:rPr dirty="0"/>
              <a:t> </a:t>
            </a:r>
            <a:r>
              <a:rPr spc="10" dirty="0"/>
              <a:t>herein</a:t>
            </a:r>
            <a:r>
              <a:rPr dirty="0"/>
              <a:t> </a:t>
            </a:r>
            <a:r>
              <a:rPr spc="5" dirty="0"/>
              <a:t>are the</a:t>
            </a:r>
            <a:r>
              <a:rPr dirty="0"/>
              <a:t> </a:t>
            </a:r>
            <a:r>
              <a:rPr spc="10" dirty="0"/>
              <a:t>property</a:t>
            </a:r>
            <a:r>
              <a:rPr dirty="0"/>
              <a:t> of </a:t>
            </a:r>
            <a:r>
              <a:rPr spc="5" dirty="0"/>
              <a:t>their</a:t>
            </a:r>
            <a:r>
              <a:rPr dirty="0"/>
              <a:t> </a:t>
            </a:r>
            <a:r>
              <a:rPr spc="5" dirty="0"/>
              <a:t>respective</a:t>
            </a:r>
            <a:r>
              <a:rPr dirty="0"/>
              <a:t> </a:t>
            </a:r>
            <a:r>
              <a:rPr spc="5" dirty="0"/>
              <a:t>owners.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129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CA" spc="5" dirty="0"/>
              <a:t> </a:t>
            </a:r>
            <a:endParaRPr spc="10" dirty="0"/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dirty="0"/>
              <a:t>©</a:t>
            </a:r>
            <a:r>
              <a:rPr spc="-25" dirty="0"/>
              <a:t> </a:t>
            </a:r>
            <a:r>
              <a:rPr dirty="0"/>
              <a:t>2021</a:t>
            </a:r>
            <a:r>
              <a:rPr spc="-20" dirty="0"/>
              <a:t> </a:t>
            </a:r>
            <a:r>
              <a:rPr spc="10" dirty="0"/>
              <a:t>Syngenta.</a:t>
            </a:r>
            <a:r>
              <a:rPr spc="-20" dirty="0"/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Some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all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varieties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under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one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more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following: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Protection,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United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States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and/or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Utility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and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not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propagated </a:t>
            </a:r>
            <a:r>
              <a:rPr b="1" spc="1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reproduced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without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authorization.</a:t>
            </a:r>
            <a:r>
              <a:rPr b="1" spc="-5" dirty="0">
                <a:latin typeface="HelveticaNeueLT Pro 55 Roman"/>
                <a:cs typeface="HelveticaNeueLT Pro 55 Roman"/>
              </a:rPr>
              <a:t> </a:t>
            </a:r>
            <a:r>
              <a:rPr spc="5" dirty="0"/>
              <a:t>The</a:t>
            </a:r>
            <a:r>
              <a:rPr dirty="0"/>
              <a:t> </a:t>
            </a:r>
            <a:r>
              <a:rPr spc="10" dirty="0"/>
              <a:t>trademarks</a:t>
            </a:r>
            <a:r>
              <a:rPr spc="5" dirty="0"/>
              <a:t> displayed</a:t>
            </a:r>
            <a:r>
              <a:rPr dirty="0"/>
              <a:t> </a:t>
            </a:r>
            <a:r>
              <a:rPr spc="5" dirty="0"/>
              <a:t>or</a:t>
            </a:r>
            <a:r>
              <a:rPr dirty="0"/>
              <a:t> </a:t>
            </a:r>
            <a:r>
              <a:rPr spc="10" dirty="0"/>
              <a:t>otherwise</a:t>
            </a:r>
            <a:r>
              <a:rPr dirty="0"/>
              <a:t> </a:t>
            </a:r>
            <a:r>
              <a:rPr spc="10" dirty="0"/>
              <a:t>used</a:t>
            </a:r>
            <a:r>
              <a:rPr dirty="0"/>
              <a:t> </a:t>
            </a:r>
            <a:r>
              <a:rPr spc="10" dirty="0"/>
              <a:t>herein</a:t>
            </a:r>
            <a:r>
              <a:rPr dirty="0"/>
              <a:t> </a:t>
            </a:r>
            <a:r>
              <a:rPr spc="5" dirty="0"/>
              <a:t>are the</a:t>
            </a:r>
            <a:r>
              <a:rPr dirty="0"/>
              <a:t> </a:t>
            </a:r>
            <a:r>
              <a:rPr spc="10" dirty="0"/>
              <a:t>property</a:t>
            </a:r>
            <a:r>
              <a:rPr dirty="0"/>
              <a:t> of </a:t>
            </a:r>
            <a:r>
              <a:rPr spc="5" dirty="0"/>
              <a:t>their</a:t>
            </a:r>
            <a:r>
              <a:rPr dirty="0"/>
              <a:t> </a:t>
            </a:r>
            <a:r>
              <a:rPr spc="5" dirty="0"/>
              <a:t>respective</a:t>
            </a:r>
            <a:r>
              <a:rPr dirty="0"/>
              <a:t> </a:t>
            </a:r>
            <a:r>
              <a:rPr spc="5" dirty="0"/>
              <a:t>owners.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770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CA" spc="5" dirty="0"/>
              <a:t> </a:t>
            </a:r>
            <a:endParaRPr spc="10" dirty="0"/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dirty="0"/>
              <a:t>©</a:t>
            </a:r>
            <a:r>
              <a:rPr spc="-25" dirty="0"/>
              <a:t> </a:t>
            </a:r>
            <a:r>
              <a:rPr dirty="0"/>
              <a:t>2021</a:t>
            </a:r>
            <a:r>
              <a:rPr spc="-20" dirty="0"/>
              <a:t> </a:t>
            </a:r>
            <a:r>
              <a:rPr spc="10" dirty="0"/>
              <a:t>Syngenta.</a:t>
            </a:r>
            <a:r>
              <a:rPr spc="-20" dirty="0"/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Some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all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varieties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under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one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more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following: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Protection,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United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States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and/or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Utility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and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not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propagated </a:t>
            </a:r>
            <a:r>
              <a:rPr b="1" spc="1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reproduced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without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authorization.</a:t>
            </a:r>
            <a:r>
              <a:rPr b="1" spc="-5" dirty="0">
                <a:latin typeface="HelveticaNeueLT Pro 55 Roman"/>
                <a:cs typeface="HelveticaNeueLT Pro 55 Roman"/>
              </a:rPr>
              <a:t> </a:t>
            </a:r>
            <a:r>
              <a:rPr spc="5" dirty="0"/>
              <a:t>The</a:t>
            </a:r>
            <a:r>
              <a:rPr dirty="0"/>
              <a:t> </a:t>
            </a:r>
            <a:r>
              <a:rPr spc="10" dirty="0"/>
              <a:t>trademarks</a:t>
            </a:r>
            <a:r>
              <a:rPr spc="5" dirty="0"/>
              <a:t> displayed</a:t>
            </a:r>
            <a:r>
              <a:rPr dirty="0"/>
              <a:t> </a:t>
            </a:r>
            <a:r>
              <a:rPr spc="5" dirty="0"/>
              <a:t>or</a:t>
            </a:r>
            <a:r>
              <a:rPr dirty="0"/>
              <a:t> </a:t>
            </a:r>
            <a:r>
              <a:rPr spc="10" dirty="0"/>
              <a:t>otherwise</a:t>
            </a:r>
            <a:r>
              <a:rPr dirty="0"/>
              <a:t> </a:t>
            </a:r>
            <a:r>
              <a:rPr spc="10" dirty="0"/>
              <a:t>used</a:t>
            </a:r>
            <a:r>
              <a:rPr dirty="0"/>
              <a:t> </a:t>
            </a:r>
            <a:r>
              <a:rPr spc="10" dirty="0"/>
              <a:t>herein</a:t>
            </a:r>
            <a:r>
              <a:rPr dirty="0"/>
              <a:t> </a:t>
            </a:r>
            <a:r>
              <a:rPr spc="5" dirty="0"/>
              <a:t>are the</a:t>
            </a:r>
            <a:r>
              <a:rPr dirty="0"/>
              <a:t> </a:t>
            </a:r>
            <a:r>
              <a:rPr spc="10" dirty="0"/>
              <a:t>property</a:t>
            </a:r>
            <a:r>
              <a:rPr dirty="0"/>
              <a:t> of </a:t>
            </a:r>
            <a:r>
              <a:rPr spc="5" dirty="0"/>
              <a:t>their</a:t>
            </a:r>
            <a:r>
              <a:rPr dirty="0"/>
              <a:t> </a:t>
            </a:r>
            <a:r>
              <a:rPr spc="5" dirty="0"/>
              <a:t>respective</a:t>
            </a:r>
            <a:r>
              <a:rPr dirty="0"/>
              <a:t> </a:t>
            </a:r>
            <a:r>
              <a:rPr spc="5" dirty="0"/>
              <a:t>owners.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10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t>All</a:t>
            </a:r>
            <a:r>
              <a:rPr spc="35"/>
              <a:t> </a:t>
            </a:r>
            <a:r>
              <a:t>photos</a:t>
            </a:r>
            <a:r>
              <a:rPr spc="40"/>
              <a:t> </a:t>
            </a:r>
            <a:r>
              <a:t>are</a:t>
            </a:r>
            <a:r>
              <a:rPr spc="40"/>
              <a:t> </a:t>
            </a:r>
            <a:r>
              <a:t>either</a:t>
            </a:r>
            <a:r>
              <a:rPr spc="35"/>
              <a:t> </a:t>
            </a:r>
            <a:r>
              <a:t>the</a:t>
            </a:r>
            <a:r>
              <a:rPr spc="40"/>
              <a:t> </a:t>
            </a:r>
            <a:r>
              <a:t>property</a:t>
            </a:r>
            <a:r>
              <a:rPr spc="40"/>
              <a:t> </a:t>
            </a:r>
            <a:r>
              <a:t>of</a:t>
            </a:r>
            <a:r>
              <a:rPr spc="35"/>
              <a:t> </a:t>
            </a:r>
            <a:r>
              <a:t>Syngenta</a:t>
            </a:r>
            <a:r>
              <a:rPr spc="40"/>
              <a:t> </a:t>
            </a:r>
            <a:r>
              <a:t>or</a:t>
            </a:r>
            <a:r>
              <a:rPr spc="40"/>
              <a:t> </a:t>
            </a:r>
            <a:r>
              <a:t>are</a:t>
            </a:r>
            <a:r>
              <a:rPr spc="35"/>
              <a:t> </a:t>
            </a:r>
            <a:r>
              <a:t>used</a:t>
            </a:r>
            <a:r>
              <a:rPr spc="40"/>
              <a:t> </a:t>
            </a:r>
            <a:r>
              <a:t>with</a:t>
            </a:r>
            <a:r>
              <a:rPr spc="40"/>
              <a:t> </a:t>
            </a:r>
            <a:r>
              <a:rPr spc="-10"/>
              <a:t>permission.</a:t>
            </a:r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spc="10"/>
              <a:t>©</a:t>
            </a:r>
            <a:r>
              <a:rPr spc="-20"/>
              <a:t> </a:t>
            </a:r>
            <a:r>
              <a:t>2023</a:t>
            </a:r>
            <a:r>
              <a:rPr spc="-20"/>
              <a:t> </a:t>
            </a:r>
            <a:r>
              <a:rPr spc="10"/>
              <a:t>Syngenta.</a:t>
            </a:r>
            <a:r>
              <a:rPr spc="-30"/>
              <a:t> </a:t>
            </a:r>
            <a:r>
              <a:rPr b="1" spc="10">
                <a:latin typeface="HelveticaNeueLT Pro 55 Roman"/>
                <a:cs typeface="HelveticaNeueLT Pro 55 Roman"/>
              </a:rPr>
              <a:t>Some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all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varieties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under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one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more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following: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Protection,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United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States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and/or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Utility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1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not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-10">
                <a:latin typeface="HelveticaNeueLT Pro 55 Roman"/>
                <a:cs typeface="HelveticaNeueLT Pro 55 Roman"/>
              </a:rPr>
              <a:t>propagated</a:t>
            </a:r>
            <a:r>
              <a:rPr b="1" spc="50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reproduced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without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authorization.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spc="10"/>
              <a:t>The</a:t>
            </a:r>
            <a:r>
              <a:rPr spc="5"/>
              <a:t> </a:t>
            </a:r>
            <a:r>
              <a:rPr spc="10"/>
              <a:t>trademarks displayed</a:t>
            </a:r>
            <a:r>
              <a:rPr spc="5"/>
              <a:t> </a:t>
            </a:r>
            <a:r>
              <a:rPr spc="10"/>
              <a:t>or</a:t>
            </a:r>
            <a:r>
              <a:rPr spc="5"/>
              <a:t> </a:t>
            </a:r>
            <a:r>
              <a:rPr spc="10"/>
              <a:t>otherwise</a:t>
            </a:r>
            <a:r>
              <a:rPr spc="5"/>
              <a:t> </a:t>
            </a:r>
            <a:r>
              <a:rPr spc="10"/>
              <a:t>used</a:t>
            </a:r>
            <a:r>
              <a:rPr spc="5"/>
              <a:t> </a:t>
            </a:r>
            <a:r>
              <a:rPr spc="10"/>
              <a:t>herein</a:t>
            </a:r>
            <a:r>
              <a:rPr spc="5"/>
              <a:t> </a:t>
            </a:r>
            <a:r>
              <a:rPr spc="10"/>
              <a:t>are the</a:t>
            </a:r>
            <a:r>
              <a:rPr spc="5"/>
              <a:t> </a:t>
            </a:r>
            <a:r>
              <a:rPr spc="10"/>
              <a:t>property</a:t>
            </a:r>
            <a:r>
              <a:rPr spc="5"/>
              <a:t> </a:t>
            </a:r>
            <a:r>
              <a:rPr spc="10"/>
              <a:t>of</a:t>
            </a:r>
            <a:r>
              <a:rPr spc="5"/>
              <a:t> </a:t>
            </a:r>
            <a:r>
              <a:rPr spc="10"/>
              <a:t>their</a:t>
            </a:r>
            <a:r>
              <a:rPr spc="5"/>
              <a:t> </a:t>
            </a:r>
            <a:r>
              <a:rPr spc="10"/>
              <a:t>respective </a:t>
            </a:r>
            <a:r>
              <a:rPr spc="-10"/>
              <a:t>owners.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0690E-E9CB-4BA1-832B-C716BEC28A4E}" type="datetime1">
              <a:rPr lang="en-US" smtClean="0"/>
              <a:t>12/13/2023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t>All</a:t>
            </a:r>
            <a:r>
              <a:rPr spc="35"/>
              <a:t> </a:t>
            </a:r>
            <a:r>
              <a:t>photos</a:t>
            </a:r>
            <a:r>
              <a:rPr spc="40"/>
              <a:t> </a:t>
            </a:r>
            <a:r>
              <a:t>are</a:t>
            </a:r>
            <a:r>
              <a:rPr spc="40"/>
              <a:t> </a:t>
            </a:r>
            <a:r>
              <a:t>either</a:t>
            </a:r>
            <a:r>
              <a:rPr spc="35"/>
              <a:t> </a:t>
            </a:r>
            <a:r>
              <a:t>the</a:t>
            </a:r>
            <a:r>
              <a:rPr spc="40"/>
              <a:t> </a:t>
            </a:r>
            <a:r>
              <a:t>property</a:t>
            </a:r>
            <a:r>
              <a:rPr spc="40"/>
              <a:t> </a:t>
            </a:r>
            <a:r>
              <a:t>of</a:t>
            </a:r>
            <a:r>
              <a:rPr spc="35"/>
              <a:t> </a:t>
            </a:r>
            <a:r>
              <a:t>Syngenta</a:t>
            </a:r>
            <a:r>
              <a:rPr spc="40"/>
              <a:t> </a:t>
            </a:r>
            <a:r>
              <a:t>or</a:t>
            </a:r>
            <a:r>
              <a:rPr spc="40"/>
              <a:t> </a:t>
            </a:r>
            <a:r>
              <a:t>are</a:t>
            </a:r>
            <a:r>
              <a:rPr spc="35"/>
              <a:t> </a:t>
            </a:r>
            <a:r>
              <a:t>used</a:t>
            </a:r>
            <a:r>
              <a:rPr spc="40"/>
              <a:t> </a:t>
            </a:r>
            <a:r>
              <a:t>with</a:t>
            </a:r>
            <a:r>
              <a:rPr spc="40"/>
              <a:t> </a:t>
            </a:r>
            <a:r>
              <a:rPr spc="-10"/>
              <a:t>permission.</a:t>
            </a:r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spc="10"/>
              <a:t>©</a:t>
            </a:r>
            <a:r>
              <a:rPr spc="-20"/>
              <a:t> </a:t>
            </a:r>
            <a:r>
              <a:t>2023</a:t>
            </a:r>
            <a:r>
              <a:rPr spc="-20"/>
              <a:t> </a:t>
            </a:r>
            <a:r>
              <a:rPr spc="10"/>
              <a:t>Syngenta.</a:t>
            </a:r>
            <a:r>
              <a:rPr spc="-30"/>
              <a:t> </a:t>
            </a:r>
            <a:r>
              <a:rPr b="1" spc="10">
                <a:latin typeface="HelveticaNeueLT Pro 55 Roman"/>
                <a:cs typeface="HelveticaNeueLT Pro 55 Roman"/>
              </a:rPr>
              <a:t>Some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all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varieties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under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one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more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following: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Protection,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United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States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and/or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Utility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1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not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-10">
                <a:latin typeface="HelveticaNeueLT Pro 55 Roman"/>
                <a:cs typeface="HelveticaNeueLT Pro 55 Roman"/>
              </a:rPr>
              <a:t>propagated</a:t>
            </a:r>
            <a:r>
              <a:rPr b="1" spc="50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reproduced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without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authorization.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spc="10"/>
              <a:t>The</a:t>
            </a:r>
            <a:r>
              <a:rPr spc="5"/>
              <a:t> </a:t>
            </a:r>
            <a:r>
              <a:rPr spc="10"/>
              <a:t>trademarks displayed</a:t>
            </a:r>
            <a:r>
              <a:rPr spc="5"/>
              <a:t> </a:t>
            </a:r>
            <a:r>
              <a:rPr spc="10"/>
              <a:t>or</a:t>
            </a:r>
            <a:r>
              <a:rPr spc="5"/>
              <a:t> </a:t>
            </a:r>
            <a:r>
              <a:rPr spc="10"/>
              <a:t>otherwise</a:t>
            </a:r>
            <a:r>
              <a:rPr spc="5"/>
              <a:t> </a:t>
            </a:r>
            <a:r>
              <a:rPr spc="10"/>
              <a:t>used</a:t>
            </a:r>
            <a:r>
              <a:rPr spc="5"/>
              <a:t> </a:t>
            </a:r>
            <a:r>
              <a:rPr spc="10"/>
              <a:t>herein</a:t>
            </a:r>
            <a:r>
              <a:rPr spc="5"/>
              <a:t> </a:t>
            </a:r>
            <a:r>
              <a:rPr spc="10"/>
              <a:t>are the</a:t>
            </a:r>
            <a:r>
              <a:rPr spc="5"/>
              <a:t> </a:t>
            </a:r>
            <a:r>
              <a:rPr spc="10"/>
              <a:t>property</a:t>
            </a:r>
            <a:r>
              <a:rPr spc="5"/>
              <a:t> </a:t>
            </a:r>
            <a:r>
              <a:rPr spc="10"/>
              <a:t>of</a:t>
            </a:r>
            <a:r>
              <a:rPr spc="5"/>
              <a:t> </a:t>
            </a:r>
            <a:r>
              <a:rPr spc="10"/>
              <a:t>their</a:t>
            </a:r>
            <a:r>
              <a:rPr spc="5"/>
              <a:t> </a:t>
            </a:r>
            <a:r>
              <a:rPr spc="10"/>
              <a:t>respective </a:t>
            </a:r>
            <a:r>
              <a:rPr spc="-10"/>
              <a:t>owners.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7DA06-D32A-4380-8F01-1CDFF68C460E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t>All</a:t>
            </a:r>
            <a:r>
              <a:rPr spc="35"/>
              <a:t> </a:t>
            </a:r>
            <a:r>
              <a:t>photos</a:t>
            </a:r>
            <a:r>
              <a:rPr spc="40"/>
              <a:t> </a:t>
            </a:r>
            <a:r>
              <a:t>are</a:t>
            </a:r>
            <a:r>
              <a:rPr spc="40"/>
              <a:t> </a:t>
            </a:r>
            <a:r>
              <a:t>either</a:t>
            </a:r>
            <a:r>
              <a:rPr spc="35"/>
              <a:t> </a:t>
            </a:r>
            <a:r>
              <a:t>the</a:t>
            </a:r>
            <a:r>
              <a:rPr spc="40"/>
              <a:t> </a:t>
            </a:r>
            <a:r>
              <a:t>property</a:t>
            </a:r>
            <a:r>
              <a:rPr spc="40"/>
              <a:t> </a:t>
            </a:r>
            <a:r>
              <a:t>of</a:t>
            </a:r>
            <a:r>
              <a:rPr spc="35"/>
              <a:t> </a:t>
            </a:r>
            <a:r>
              <a:t>Syngenta</a:t>
            </a:r>
            <a:r>
              <a:rPr spc="40"/>
              <a:t> </a:t>
            </a:r>
            <a:r>
              <a:t>or</a:t>
            </a:r>
            <a:r>
              <a:rPr spc="40"/>
              <a:t> </a:t>
            </a:r>
            <a:r>
              <a:t>are</a:t>
            </a:r>
            <a:r>
              <a:rPr spc="35"/>
              <a:t> </a:t>
            </a:r>
            <a:r>
              <a:t>used</a:t>
            </a:r>
            <a:r>
              <a:rPr spc="40"/>
              <a:t> </a:t>
            </a:r>
            <a:r>
              <a:t>with</a:t>
            </a:r>
            <a:r>
              <a:rPr spc="40"/>
              <a:t> </a:t>
            </a:r>
            <a:r>
              <a:rPr spc="-10"/>
              <a:t>permission.</a:t>
            </a:r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spc="10"/>
              <a:t>©</a:t>
            </a:r>
            <a:r>
              <a:rPr spc="-20"/>
              <a:t> </a:t>
            </a:r>
            <a:r>
              <a:t>2023</a:t>
            </a:r>
            <a:r>
              <a:rPr spc="-20"/>
              <a:t> </a:t>
            </a:r>
            <a:r>
              <a:rPr spc="10"/>
              <a:t>Syngenta.</a:t>
            </a:r>
            <a:r>
              <a:rPr spc="-30"/>
              <a:t> </a:t>
            </a:r>
            <a:r>
              <a:rPr b="1" spc="10">
                <a:latin typeface="HelveticaNeueLT Pro 55 Roman"/>
                <a:cs typeface="HelveticaNeueLT Pro 55 Roman"/>
              </a:rPr>
              <a:t>Some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all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varieties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under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one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more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following: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Protection,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United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States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and/or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Utility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1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not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-10">
                <a:latin typeface="HelveticaNeueLT Pro 55 Roman"/>
                <a:cs typeface="HelveticaNeueLT Pro 55 Roman"/>
              </a:rPr>
              <a:t>propagated</a:t>
            </a:r>
            <a:r>
              <a:rPr b="1" spc="50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reproduced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without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authorization.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spc="10"/>
              <a:t>The</a:t>
            </a:r>
            <a:r>
              <a:rPr spc="5"/>
              <a:t> </a:t>
            </a:r>
            <a:r>
              <a:rPr spc="10"/>
              <a:t>trademarks displayed</a:t>
            </a:r>
            <a:r>
              <a:rPr spc="5"/>
              <a:t> </a:t>
            </a:r>
            <a:r>
              <a:rPr spc="10"/>
              <a:t>or</a:t>
            </a:r>
            <a:r>
              <a:rPr spc="5"/>
              <a:t> </a:t>
            </a:r>
            <a:r>
              <a:rPr spc="10"/>
              <a:t>otherwise</a:t>
            </a:r>
            <a:r>
              <a:rPr spc="5"/>
              <a:t> </a:t>
            </a:r>
            <a:r>
              <a:rPr spc="10"/>
              <a:t>used</a:t>
            </a:r>
            <a:r>
              <a:rPr spc="5"/>
              <a:t> </a:t>
            </a:r>
            <a:r>
              <a:rPr spc="10"/>
              <a:t>herein</a:t>
            </a:r>
            <a:r>
              <a:rPr spc="5"/>
              <a:t> </a:t>
            </a:r>
            <a:r>
              <a:rPr spc="10"/>
              <a:t>are the</a:t>
            </a:r>
            <a:r>
              <a:rPr spc="5"/>
              <a:t> </a:t>
            </a:r>
            <a:r>
              <a:rPr spc="10"/>
              <a:t>property</a:t>
            </a:r>
            <a:r>
              <a:rPr spc="5"/>
              <a:t> </a:t>
            </a:r>
            <a:r>
              <a:rPr spc="10"/>
              <a:t>of</a:t>
            </a:r>
            <a:r>
              <a:rPr spc="5"/>
              <a:t> </a:t>
            </a:r>
            <a:r>
              <a:rPr spc="10"/>
              <a:t>their</a:t>
            </a:r>
            <a:r>
              <a:rPr spc="5"/>
              <a:t> </a:t>
            </a:r>
            <a:r>
              <a:rPr spc="10"/>
              <a:t>respective </a:t>
            </a:r>
            <a:r>
              <a:rPr spc="-10"/>
              <a:t>owners.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AC164-6E28-47C6-9BE7-8D809D2CCAED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330E1-04FF-4161-BF97-7117E770D9EB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200629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E3092"/>
                </a:solidFill>
                <a:latin typeface="HelveticaNeueLTPro-Roman"/>
                <a:cs typeface="HelveticaNeueLTPro-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BDF9-6C3E-40A5-8692-14C5FD66E8A6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153506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E3092"/>
                </a:solidFill>
                <a:latin typeface="HelveticaNeueLTPro-Roman"/>
                <a:cs typeface="HelveticaNeueLTPro-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343CD-7F35-4902-B04D-B08B1B995A8B}" type="datetime1">
              <a:rPr lang="en-US" smtClean="0"/>
              <a:t>12/13/2023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51780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E3092"/>
                </a:solidFill>
                <a:latin typeface="HelveticaNeueLTPro-Roman"/>
                <a:cs typeface="HelveticaNeueLTPro-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9EA32-42FC-4F0F-BDC5-591ACAEFEB3B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55558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78" y="-2768"/>
            <a:ext cx="4169705" cy="13425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8480" y="201686"/>
            <a:ext cx="4346575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3100" y="6293206"/>
            <a:ext cx="7500620" cy="376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t>All</a:t>
            </a:r>
            <a:r>
              <a:rPr spc="35"/>
              <a:t> </a:t>
            </a:r>
            <a:r>
              <a:t>photos</a:t>
            </a:r>
            <a:r>
              <a:rPr spc="40"/>
              <a:t> </a:t>
            </a:r>
            <a:r>
              <a:t>are</a:t>
            </a:r>
            <a:r>
              <a:rPr spc="40"/>
              <a:t> </a:t>
            </a:r>
            <a:r>
              <a:t>either</a:t>
            </a:r>
            <a:r>
              <a:rPr spc="35"/>
              <a:t> </a:t>
            </a:r>
            <a:r>
              <a:t>the</a:t>
            </a:r>
            <a:r>
              <a:rPr spc="40"/>
              <a:t> </a:t>
            </a:r>
            <a:r>
              <a:t>property</a:t>
            </a:r>
            <a:r>
              <a:rPr spc="40"/>
              <a:t> </a:t>
            </a:r>
            <a:r>
              <a:t>of</a:t>
            </a:r>
            <a:r>
              <a:rPr spc="35"/>
              <a:t> </a:t>
            </a:r>
            <a:r>
              <a:t>Syngenta</a:t>
            </a:r>
            <a:r>
              <a:rPr spc="40"/>
              <a:t> </a:t>
            </a:r>
            <a:r>
              <a:t>or</a:t>
            </a:r>
            <a:r>
              <a:rPr spc="40"/>
              <a:t> </a:t>
            </a:r>
            <a:r>
              <a:t>are</a:t>
            </a:r>
            <a:r>
              <a:rPr spc="35"/>
              <a:t> </a:t>
            </a:r>
            <a:r>
              <a:t>used</a:t>
            </a:r>
            <a:r>
              <a:rPr spc="40"/>
              <a:t> </a:t>
            </a:r>
            <a:r>
              <a:t>with</a:t>
            </a:r>
            <a:r>
              <a:rPr spc="40"/>
              <a:t> </a:t>
            </a:r>
            <a:r>
              <a:rPr spc="-10"/>
              <a:t>permission.</a:t>
            </a:r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spc="10"/>
              <a:t>©</a:t>
            </a:r>
            <a:r>
              <a:rPr spc="-20"/>
              <a:t> </a:t>
            </a:r>
            <a:r>
              <a:t>2023</a:t>
            </a:r>
            <a:r>
              <a:rPr spc="-20"/>
              <a:t> </a:t>
            </a:r>
            <a:r>
              <a:rPr spc="10"/>
              <a:t>Syngenta.</a:t>
            </a:r>
            <a:r>
              <a:rPr spc="-30"/>
              <a:t> </a:t>
            </a:r>
            <a:r>
              <a:rPr b="1" spc="10">
                <a:latin typeface="HelveticaNeueLT Pro 55 Roman"/>
                <a:cs typeface="HelveticaNeueLT Pro 55 Roman"/>
              </a:rPr>
              <a:t>Some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all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varieties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under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one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more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of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the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following: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Variety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Protection,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United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States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Plant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and/or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Utility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Patents</a:t>
            </a:r>
            <a:r>
              <a:rPr b="1" spc="-1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and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may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not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be</a:t>
            </a:r>
            <a:r>
              <a:rPr b="1" spc="-20">
                <a:latin typeface="HelveticaNeueLT Pro 55 Roman"/>
                <a:cs typeface="HelveticaNeueLT Pro 55 Roman"/>
              </a:rPr>
              <a:t> </a:t>
            </a:r>
            <a:r>
              <a:rPr b="1" spc="-10">
                <a:latin typeface="HelveticaNeueLT Pro 55 Roman"/>
                <a:cs typeface="HelveticaNeueLT Pro 55 Roman"/>
              </a:rPr>
              <a:t>propagated</a:t>
            </a:r>
            <a:r>
              <a:rPr b="1" spc="500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or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reproduced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without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b="1" spc="10">
                <a:latin typeface="HelveticaNeueLT Pro 55 Roman"/>
                <a:cs typeface="HelveticaNeueLT Pro 55 Roman"/>
              </a:rPr>
              <a:t>authorization.</a:t>
            </a:r>
            <a:r>
              <a:rPr b="1" spc="5">
                <a:latin typeface="HelveticaNeueLT Pro 55 Roman"/>
                <a:cs typeface="HelveticaNeueLT Pro 55 Roman"/>
              </a:rPr>
              <a:t> </a:t>
            </a:r>
            <a:r>
              <a:rPr spc="10"/>
              <a:t>The</a:t>
            </a:r>
            <a:r>
              <a:rPr spc="5"/>
              <a:t> </a:t>
            </a:r>
            <a:r>
              <a:rPr spc="10"/>
              <a:t>trademarks displayed</a:t>
            </a:r>
            <a:r>
              <a:rPr spc="5"/>
              <a:t> </a:t>
            </a:r>
            <a:r>
              <a:rPr spc="10"/>
              <a:t>or</a:t>
            </a:r>
            <a:r>
              <a:rPr spc="5"/>
              <a:t> </a:t>
            </a:r>
            <a:r>
              <a:rPr spc="10"/>
              <a:t>otherwise</a:t>
            </a:r>
            <a:r>
              <a:rPr spc="5"/>
              <a:t> </a:t>
            </a:r>
            <a:r>
              <a:rPr spc="10"/>
              <a:t>used</a:t>
            </a:r>
            <a:r>
              <a:rPr spc="5"/>
              <a:t> </a:t>
            </a:r>
            <a:r>
              <a:rPr spc="10"/>
              <a:t>herein</a:t>
            </a:r>
            <a:r>
              <a:rPr spc="5"/>
              <a:t> </a:t>
            </a:r>
            <a:r>
              <a:rPr spc="10"/>
              <a:t>are the</a:t>
            </a:r>
            <a:r>
              <a:rPr spc="5"/>
              <a:t> </a:t>
            </a:r>
            <a:r>
              <a:rPr spc="10"/>
              <a:t>property</a:t>
            </a:r>
            <a:r>
              <a:rPr spc="5"/>
              <a:t> </a:t>
            </a:r>
            <a:r>
              <a:rPr spc="10"/>
              <a:t>of</a:t>
            </a:r>
            <a:r>
              <a:rPr spc="5"/>
              <a:t> </a:t>
            </a:r>
            <a:r>
              <a:rPr spc="10"/>
              <a:t>their</a:t>
            </a:r>
            <a:r>
              <a:rPr spc="5"/>
              <a:t> </a:t>
            </a:r>
            <a:r>
              <a:rPr spc="10"/>
              <a:t>respective </a:t>
            </a:r>
            <a:r>
              <a:rPr spc="-10"/>
              <a:t>owners.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F7CB0-9954-494E-B7DE-8534A3F73A4A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3415" y="6325457"/>
            <a:ext cx="230504" cy="176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8480" y="201686"/>
            <a:ext cx="367284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E3092"/>
                </a:solidFill>
                <a:latin typeface="HelveticaNeueLTPro-Roman"/>
                <a:cs typeface="HelveticaNeueLTPro-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3100" y="6293206"/>
            <a:ext cx="7499984" cy="376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95234-5B01-4E50-8813-3A4FCF57B7A8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3415" y="6409292"/>
            <a:ext cx="230504" cy="176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44474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8480" y="201686"/>
            <a:ext cx="367284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E3092"/>
                </a:solidFill>
                <a:latin typeface="HelveticaNeueLTPro-Roman"/>
                <a:cs typeface="HelveticaNeueLTPro-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3100" y="6293206"/>
            <a:ext cx="7499984" cy="376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bg1"/>
                </a:solidFill>
                <a:latin typeface="HelveticaNeueLTPro-Roman"/>
                <a:cs typeface="HelveticaNeueLTPro-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US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  <a:endParaRPr spc="-1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CC36E-8ACD-415A-922F-239989FD3128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3415" y="6409292"/>
            <a:ext cx="230504" cy="176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bg1"/>
                </a:solidFill>
                <a:latin typeface="HelveticaNeueLTPro-Bd"/>
                <a:cs typeface="HelveticaNeueLTPro-Bd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172511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145911"/>
            <a:ext cx="12189460" cy="712470"/>
          </a:xfrm>
          <a:custGeom>
            <a:avLst/>
            <a:gdLst/>
            <a:ahLst/>
            <a:cxnLst/>
            <a:rect l="l" t="t" r="r" b="b"/>
            <a:pathLst>
              <a:path w="12189460" h="712470">
                <a:moveTo>
                  <a:pt x="12188952" y="0"/>
                </a:moveTo>
                <a:lnTo>
                  <a:pt x="0" y="0"/>
                </a:lnTo>
                <a:lnTo>
                  <a:pt x="0" y="712088"/>
                </a:lnTo>
                <a:lnTo>
                  <a:pt x="12188952" y="712088"/>
                </a:lnTo>
                <a:lnTo>
                  <a:pt x="12188952" y="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 sz="2099"/>
          </a:p>
        </p:txBody>
      </p:sp>
      <p:pic>
        <p:nvPicPr>
          <p:cNvPr id="17" name="bg object 1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222" y="6142007"/>
            <a:ext cx="2521634" cy="71989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1972860" y="6808098"/>
            <a:ext cx="216535" cy="50165"/>
          </a:xfrm>
          <a:custGeom>
            <a:avLst/>
            <a:gdLst/>
            <a:ahLst/>
            <a:cxnLst/>
            <a:rect l="l" t="t" r="r" b="b"/>
            <a:pathLst>
              <a:path w="216534" h="50165">
                <a:moveTo>
                  <a:pt x="0" y="49903"/>
                </a:moveTo>
                <a:lnTo>
                  <a:pt x="75465" y="39439"/>
                </a:lnTo>
                <a:lnTo>
                  <a:pt x="122494" y="29114"/>
                </a:lnTo>
                <a:lnTo>
                  <a:pt x="169323" y="16009"/>
                </a:lnTo>
                <a:lnTo>
                  <a:pt x="215812" y="114"/>
                </a:lnTo>
                <a:lnTo>
                  <a:pt x="216093" y="0"/>
                </a:lnTo>
              </a:path>
            </a:pathLst>
          </a:custGeom>
          <a:ln w="7810">
            <a:solidFill>
              <a:srgbClr val="E1F4FD"/>
            </a:solidFill>
          </a:ln>
        </p:spPr>
        <p:txBody>
          <a:bodyPr wrap="square" lIns="0" tIns="0" rIns="0" bIns="0" rtlCol="0"/>
          <a:lstStyle/>
          <a:p>
            <a:endParaRPr sz="209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86379" y="898905"/>
            <a:ext cx="160908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3100" y="6293206"/>
            <a:ext cx="7499350" cy="3533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696">
              <a:spcBef>
                <a:spcPts val="80"/>
              </a:spcBef>
            </a:pPr>
            <a:r>
              <a:rPr lang="en-US" spc="5"/>
              <a:t>All photos are either the property of Syngenta or are used with permission. © 2023 Syngenta. Some or all of the varieties may be protected under one or more of the following: Plant Variety Protection, United States Plant Patents and/or Utility Patents and may not be propagated or reproduced without authorization. The trademarks displayed or otherwise used herein are the property of their respective owners.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A9F81-156A-4296-B12D-A7DFCD1820EC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3415" y="6325457"/>
            <a:ext cx="23050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089">
              <a:spcBef>
                <a:spcPts val="70"/>
              </a:spcBef>
            </a:pPr>
            <a:fld id="{81D60167-4931-47E6-BA6A-407CBD079E47}" type="slidenum">
              <a:rPr lang="nl-NL" smtClean="0"/>
              <a:pPr marL="38089">
                <a:spcBef>
                  <a:spcPts val="70"/>
                </a:spcBef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21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63">
        <a:defRPr>
          <a:latin typeface="+mn-lt"/>
          <a:ea typeface="+mn-ea"/>
          <a:cs typeface="+mn-cs"/>
        </a:defRPr>
      </a:lvl2pPr>
      <a:lvl3pPr marL="914126">
        <a:defRPr>
          <a:latin typeface="+mn-lt"/>
          <a:ea typeface="+mn-ea"/>
          <a:cs typeface="+mn-cs"/>
        </a:defRPr>
      </a:lvl3pPr>
      <a:lvl4pPr marL="1371189">
        <a:defRPr>
          <a:latin typeface="+mn-lt"/>
          <a:ea typeface="+mn-ea"/>
          <a:cs typeface="+mn-cs"/>
        </a:defRPr>
      </a:lvl4pPr>
      <a:lvl5pPr marL="1828251">
        <a:defRPr>
          <a:latin typeface="+mn-lt"/>
          <a:ea typeface="+mn-ea"/>
          <a:cs typeface="+mn-cs"/>
        </a:defRPr>
      </a:lvl5pPr>
      <a:lvl6pPr marL="2285314">
        <a:defRPr>
          <a:latin typeface="+mn-lt"/>
          <a:ea typeface="+mn-ea"/>
          <a:cs typeface="+mn-cs"/>
        </a:defRPr>
      </a:lvl6pPr>
      <a:lvl7pPr marL="2742377">
        <a:defRPr>
          <a:latin typeface="+mn-lt"/>
          <a:ea typeface="+mn-ea"/>
          <a:cs typeface="+mn-cs"/>
        </a:defRPr>
      </a:lvl7pPr>
      <a:lvl8pPr marL="3199440">
        <a:defRPr>
          <a:latin typeface="+mn-lt"/>
          <a:ea typeface="+mn-ea"/>
          <a:cs typeface="+mn-cs"/>
        </a:defRPr>
      </a:lvl8pPr>
      <a:lvl9pPr marL="365650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63">
        <a:defRPr>
          <a:latin typeface="+mn-lt"/>
          <a:ea typeface="+mn-ea"/>
          <a:cs typeface="+mn-cs"/>
        </a:defRPr>
      </a:lvl2pPr>
      <a:lvl3pPr marL="914126">
        <a:defRPr>
          <a:latin typeface="+mn-lt"/>
          <a:ea typeface="+mn-ea"/>
          <a:cs typeface="+mn-cs"/>
        </a:defRPr>
      </a:lvl3pPr>
      <a:lvl4pPr marL="1371189">
        <a:defRPr>
          <a:latin typeface="+mn-lt"/>
          <a:ea typeface="+mn-ea"/>
          <a:cs typeface="+mn-cs"/>
        </a:defRPr>
      </a:lvl4pPr>
      <a:lvl5pPr marL="1828251">
        <a:defRPr>
          <a:latin typeface="+mn-lt"/>
          <a:ea typeface="+mn-ea"/>
          <a:cs typeface="+mn-cs"/>
        </a:defRPr>
      </a:lvl5pPr>
      <a:lvl6pPr marL="2285314">
        <a:defRPr>
          <a:latin typeface="+mn-lt"/>
          <a:ea typeface="+mn-ea"/>
          <a:cs typeface="+mn-cs"/>
        </a:defRPr>
      </a:lvl6pPr>
      <a:lvl7pPr marL="2742377">
        <a:defRPr>
          <a:latin typeface="+mn-lt"/>
          <a:ea typeface="+mn-ea"/>
          <a:cs typeface="+mn-cs"/>
        </a:defRPr>
      </a:lvl7pPr>
      <a:lvl8pPr marL="3199440">
        <a:defRPr>
          <a:latin typeface="+mn-lt"/>
          <a:ea typeface="+mn-ea"/>
          <a:cs typeface="+mn-cs"/>
        </a:defRPr>
      </a:lvl8pPr>
      <a:lvl9pPr marL="3656503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145911"/>
            <a:ext cx="12189460" cy="712470"/>
          </a:xfrm>
          <a:custGeom>
            <a:avLst/>
            <a:gdLst/>
            <a:ahLst/>
            <a:cxnLst/>
            <a:rect l="l" t="t" r="r" b="b"/>
            <a:pathLst>
              <a:path w="12189460" h="712470">
                <a:moveTo>
                  <a:pt x="12188952" y="0"/>
                </a:moveTo>
                <a:lnTo>
                  <a:pt x="0" y="0"/>
                </a:lnTo>
                <a:lnTo>
                  <a:pt x="0" y="712088"/>
                </a:lnTo>
                <a:lnTo>
                  <a:pt x="12188952" y="712088"/>
                </a:lnTo>
                <a:lnTo>
                  <a:pt x="12188952" y="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222" y="6142005"/>
            <a:ext cx="2521634" cy="71989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1972859" y="6808096"/>
            <a:ext cx="216535" cy="50165"/>
          </a:xfrm>
          <a:custGeom>
            <a:avLst/>
            <a:gdLst/>
            <a:ahLst/>
            <a:cxnLst/>
            <a:rect l="l" t="t" r="r" b="b"/>
            <a:pathLst>
              <a:path w="216534" h="50165">
                <a:moveTo>
                  <a:pt x="0" y="49903"/>
                </a:moveTo>
                <a:lnTo>
                  <a:pt x="75465" y="39439"/>
                </a:lnTo>
                <a:lnTo>
                  <a:pt x="122494" y="29114"/>
                </a:lnTo>
                <a:lnTo>
                  <a:pt x="169323" y="16009"/>
                </a:lnTo>
                <a:lnTo>
                  <a:pt x="215812" y="114"/>
                </a:lnTo>
                <a:lnTo>
                  <a:pt x="216093" y="0"/>
                </a:lnTo>
              </a:path>
            </a:pathLst>
          </a:custGeom>
          <a:ln w="7810">
            <a:solidFill>
              <a:srgbClr val="E1F4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86379" y="898904"/>
            <a:ext cx="1609089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E3092"/>
                </a:solidFill>
                <a:latin typeface="HelveticaNeueLT Pro 55 Roman"/>
                <a:cs typeface="HelveticaNeueLT Pro 55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3100" y="6293206"/>
            <a:ext cx="7499350" cy="3533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CA" spc="5" dirty="0"/>
              <a:t> </a:t>
            </a:r>
            <a:endParaRPr spc="10" dirty="0"/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 dirty="0"/>
              <a:t>©</a:t>
            </a:r>
            <a:r>
              <a:rPr spc="-25" dirty="0"/>
              <a:t> </a:t>
            </a:r>
            <a:r>
              <a:rPr dirty="0"/>
              <a:t>2021</a:t>
            </a:r>
            <a:r>
              <a:rPr spc="-20" dirty="0"/>
              <a:t> </a:t>
            </a:r>
            <a:r>
              <a:rPr spc="10" dirty="0"/>
              <a:t>Syngenta.</a:t>
            </a:r>
            <a:r>
              <a:rPr spc="-20" dirty="0"/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Some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all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varieties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under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one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more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of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the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following: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Variety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Protection,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United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States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Plant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and/or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Utility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Patents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and</a:t>
            </a:r>
            <a:r>
              <a:rPr b="1" spc="-2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may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not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be</a:t>
            </a:r>
            <a:r>
              <a:rPr b="1" spc="-20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propagated </a:t>
            </a:r>
            <a:r>
              <a:rPr b="1" spc="15" dirty="0">
                <a:latin typeface="HelveticaNeueLT Pro 55 Roman"/>
                <a:cs typeface="HelveticaNeueLT Pro 55 Roman"/>
              </a:rPr>
              <a:t> </a:t>
            </a:r>
            <a:r>
              <a:rPr b="1" spc="5" dirty="0">
                <a:latin typeface="HelveticaNeueLT Pro 55 Roman"/>
                <a:cs typeface="HelveticaNeueLT Pro 55 Roman"/>
              </a:rPr>
              <a:t>or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reproduced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0" dirty="0">
                <a:latin typeface="HelveticaNeueLT Pro 55 Roman"/>
                <a:cs typeface="HelveticaNeueLT Pro 55 Roman"/>
              </a:rPr>
              <a:t>without</a:t>
            </a:r>
            <a:r>
              <a:rPr b="1" dirty="0">
                <a:latin typeface="HelveticaNeueLT Pro 55 Roman"/>
                <a:cs typeface="HelveticaNeueLT Pro 55 Roman"/>
              </a:rPr>
              <a:t> </a:t>
            </a:r>
            <a:r>
              <a:rPr b="1" spc="15" dirty="0">
                <a:latin typeface="HelveticaNeueLT Pro 55 Roman"/>
                <a:cs typeface="HelveticaNeueLT Pro 55 Roman"/>
              </a:rPr>
              <a:t>authorization.</a:t>
            </a:r>
            <a:r>
              <a:rPr b="1" spc="-5" dirty="0">
                <a:latin typeface="HelveticaNeueLT Pro 55 Roman"/>
                <a:cs typeface="HelveticaNeueLT Pro 55 Roman"/>
              </a:rPr>
              <a:t> </a:t>
            </a:r>
            <a:r>
              <a:rPr spc="5" dirty="0"/>
              <a:t>The</a:t>
            </a:r>
            <a:r>
              <a:rPr dirty="0"/>
              <a:t> </a:t>
            </a:r>
            <a:r>
              <a:rPr spc="10" dirty="0"/>
              <a:t>trademarks</a:t>
            </a:r>
            <a:r>
              <a:rPr spc="5" dirty="0"/>
              <a:t> displayed</a:t>
            </a:r>
            <a:r>
              <a:rPr dirty="0"/>
              <a:t> </a:t>
            </a:r>
            <a:r>
              <a:rPr spc="5" dirty="0"/>
              <a:t>or</a:t>
            </a:r>
            <a:r>
              <a:rPr dirty="0"/>
              <a:t> </a:t>
            </a:r>
            <a:r>
              <a:rPr spc="10" dirty="0"/>
              <a:t>otherwise</a:t>
            </a:r>
            <a:r>
              <a:rPr dirty="0"/>
              <a:t> </a:t>
            </a:r>
            <a:r>
              <a:rPr spc="10" dirty="0"/>
              <a:t>used</a:t>
            </a:r>
            <a:r>
              <a:rPr dirty="0"/>
              <a:t> </a:t>
            </a:r>
            <a:r>
              <a:rPr spc="10" dirty="0"/>
              <a:t>herein</a:t>
            </a:r>
            <a:r>
              <a:rPr dirty="0"/>
              <a:t> </a:t>
            </a:r>
            <a:r>
              <a:rPr spc="5" dirty="0"/>
              <a:t>are the</a:t>
            </a:r>
            <a:r>
              <a:rPr dirty="0"/>
              <a:t> </a:t>
            </a:r>
            <a:r>
              <a:rPr spc="10" dirty="0"/>
              <a:t>property</a:t>
            </a:r>
            <a:r>
              <a:rPr dirty="0"/>
              <a:t> of </a:t>
            </a:r>
            <a:r>
              <a:rPr spc="5" dirty="0"/>
              <a:t>their</a:t>
            </a:r>
            <a:r>
              <a:rPr dirty="0"/>
              <a:t> </a:t>
            </a:r>
            <a:r>
              <a:rPr spc="5" dirty="0"/>
              <a:t>respective</a:t>
            </a:r>
            <a:r>
              <a:rPr dirty="0"/>
              <a:t> </a:t>
            </a:r>
            <a:r>
              <a:rPr spc="5" dirty="0"/>
              <a:t>owners.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3415" y="6325457"/>
            <a:ext cx="230504" cy="176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bg1"/>
                </a:solidFill>
                <a:latin typeface="HelveticaNeueLT Pro 55 Roman"/>
                <a:cs typeface="HelveticaNeueLT Pro 55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19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hyperlink" Target="https://www.syngentaflowers-us.com/sites/g/files/kgtney846/files/file_field/import/field_media_link/sites/g/files/zhg721/f/media/2020/03/04/culture_seed_pentas_beebright.pdf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s://online.flippingbook.com/view/239552623/64-65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.flippingbook.com/view/239552623/68-69/" TargetMode="External"/><Relationship Id="rId3" Type="http://schemas.openxmlformats.org/officeDocument/2006/relationships/image" Target="../media/image8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hyperlink" Target="https://www.syngentaflowers-us.com/sites/g/files/kgtney846/files/file_field/import/field_media_link/sites/g/files/zhg721/f/media/2020/03/04/culture_seed_petuniagrandiflora_duvet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5" Type="http://schemas.openxmlformats.org/officeDocument/2006/relationships/image" Target="../media/image99.jpe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hyperlink" Target="https://www.syngentaflowers-us.com/sites/g/files/kgtney846/files/file_field/import/field_media_link/sites/g/files/zhg721/f/media/2020/03/04/culture_seed_petuniamultiflora_damask.pdf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3.png"/><Relationship Id="rId12" Type="http://schemas.openxmlformats.org/officeDocument/2006/relationships/hyperlink" Target="https://online.flippingbook.com/view/239552623/72-73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jpe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33.png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18" Type="http://schemas.openxmlformats.org/officeDocument/2006/relationships/image" Target="../media/image120.jpeg"/><Relationship Id="rId3" Type="http://schemas.openxmlformats.org/officeDocument/2006/relationships/image" Target="../media/image1.png"/><Relationship Id="rId7" Type="http://schemas.openxmlformats.org/officeDocument/2006/relationships/image" Target="../media/image110.png"/><Relationship Id="rId12" Type="http://schemas.openxmlformats.org/officeDocument/2006/relationships/image" Target="../media/image114.png"/><Relationship Id="rId17" Type="http://schemas.openxmlformats.org/officeDocument/2006/relationships/image" Target="../media/image119.jpeg"/><Relationship Id="rId2" Type="http://schemas.openxmlformats.org/officeDocument/2006/relationships/image" Target="../media/image6.png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93.png"/><Relationship Id="rId5" Type="http://schemas.openxmlformats.org/officeDocument/2006/relationships/image" Target="../media/image109.png"/><Relationship Id="rId15" Type="http://schemas.openxmlformats.org/officeDocument/2006/relationships/image" Target="../media/image117.jpeg"/><Relationship Id="rId10" Type="http://schemas.openxmlformats.org/officeDocument/2006/relationships/image" Target="../media/image113.png"/><Relationship Id="rId19" Type="http://schemas.openxmlformats.org/officeDocument/2006/relationships/image" Target="../media/image121.jpeg"/><Relationship Id="rId4" Type="http://schemas.openxmlformats.org/officeDocument/2006/relationships/image" Target="../media/image108.png"/><Relationship Id="rId9" Type="http://schemas.openxmlformats.org/officeDocument/2006/relationships/image" Target="../media/image112.png"/><Relationship Id="rId14" Type="http://schemas.openxmlformats.org/officeDocument/2006/relationships/image" Target="../media/image1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12" Type="http://schemas.openxmlformats.org/officeDocument/2006/relationships/hyperlink" Target="https://www.youtube.com/watch?v=qIdrzghlCys&amp;list=PLGA6UBkYpbj9nwAyr2OZAK7j_2HyPV8ZX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hyperlink" Target="https://www.syngentaflowers-us.com/sites/g/files/kgtney846/files/file_field/import/field_media_link/sites/g/files/zhg721/f/2022/01/26/culture_seed_petuniaspreading_fotofinish.pdf" TargetMode="External"/><Relationship Id="rId5" Type="http://schemas.openxmlformats.org/officeDocument/2006/relationships/image" Target="../media/image124.png"/><Relationship Id="rId10" Type="http://schemas.openxmlformats.org/officeDocument/2006/relationships/hyperlink" Target="https://online.flippingbook.com/view/239552623/76-77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6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jpe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4.png"/><Relationship Id="rId7" Type="http://schemas.openxmlformats.org/officeDocument/2006/relationships/hyperlink" Target="https://www.syngentaflowers-us.com/sites/g/files/kgtney846/files/media/document/2023/09/28/2023updatedeltiniviolacultureguide_0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nline.flippingbook.com/view/239552623/118-119/" TargetMode="External"/><Relationship Id="rId5" Type="http://schemas.openxmlformats.org/officeDocument/2006/relationships/image" Target="../media/image145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17" Type="http://schemas.openxmlformats.org/officeDocument/2006/relationships/image" Target="../media/image161.jpeg"/><Relationship Id="rId2" Type="http://schemas.openxmlformats.org/officeDocument/2006/relationships/image" Target="../media/image147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90.png"/><Relationship Id="rId15" Type="http://schemas.openxmlformats.org/officeDocument/2006/relationships/image" Target="../media/image159.png"/><Relationship Id="rId10" Type="http://schemas.openxmlformats.org/officeDocument/2006/relationships/image" Target="../media/image154.png"/><Relationship Id="rId19" Type="http://schemas.openxmlformats.org/officeDocument/2006/relationships/image" Target="../media/image163.png"/><Relationship Id="rId4" Type="http://schemas.openxmlformats.org/officeDocument/2006/relationships/image" Target="../media/image149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lNu1hTjJ4U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syngentaflowers-us.com/sites/g/files/kgtney846/files/media/document/2022/12/15/culture_seed_pansy_deltapro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online.flippingbook.com/view/239552623/122-123/" TargetMode="External"/><Relationship Id="rId5" Type="http://schemas.openxmlformats.org/officeDocument/2006/relationships/image" Target="../media/image165.jpeg"/><Relationship Id="rId4" Type="http://schemas.openxmlformats.org/officeDocument/2006/relationships/image" Target="../media/image1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18" Type="http://schemas.openxmlformats.org/officeDocument/2006/relationships/image" Target="../media/image181.png"/><Relationship Id="rId3" Type="http://schemas.openxmlformats.org/officeDocument/2006/relationships/image" Target="../media/image166.png"/><Relationship Id="rId21" Type="http://schemas.openxmlformats.org/officeDocument/2006/relationships/image" Target="../media/image184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5" Type="http://schemas.openxmlformats.org/officeDocument/2006/relationships/image" Target="../media/image188.png"/><Relationship Id="rId2" Type="http://schemas.openxmlformats.org/officeDocument/2006/relationships/image" Target="../media/image90.png"/><Relationship Id="rId16" Type="http://schemas.openxmlformats.org/officeDocument/2006/relationships/image" Target="../media/image179.png"/><Relationship Id="rId20" Type="http://schemas.openxmlformats.org/officeDocument/2006/relationships/image" Target="../media/image1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24" Type="http://schemas.openxmlformats.org/officeDocument/2006/relationships/image" Target="../media/image187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23" Type="http://schemas.openxmlformats.org/officeDocument/2006/relationships/image" Target="../media/image186.png"/><Relationship Id="rId10" Type="http://schemas.openxmlformats.org/officeDocument/2006/relationships/image" Target="../media/image173.png"/><Relationship Id="rId19" Type="http://schemas.openxmlformats.org/officeDocument/2006/relationships/image" Target="../media/image182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Relationship Id="rId22" Type="http://schemas.openxmlformats.org/officeDocument/2006/relationships/image" Target="../media/image1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hyperlink" Target="https://online.flippingbook.com/view/239552623/126-127/" TargetMode="External"/><Relationship Id="rId3" Type="http://schemas.openxmlformats.org/officeDocument/2006/relationships/image" Target="../media/image189.png"/><Relationship Id="rId7" Type="http://schemas.openxmlformats.org/officeDocument/2006/relationships/image" Target="../media/image192.png"/><Relationship Id="rId12" Type="http://schemas.openxmlformats.org/officeDocument/2006/relationships/image" Target="../media/image1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6.png"/><Relationship Id="rId9" Type="http://schemas.openxmlformats.org/officeDocument/2006/relationships/image" Target="../media/image194.png"/><Relationship Id="rId14" Type="http://schemas.openxmlformats.org/officeDocument/2006/relationships/hyperlink" Target="https://www.syngentaflowers-us.com/sites/g/files/kgtney846/files/file_field/import/field_media_link/sites/g/files/zhg721/f/media/2020/03/04/culture_seed_pansy_deltaspeedy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7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12" Type="http://schemas.openxmlformats.org/officeDocument/2006/relationships/image" Target="../media/image206.png"/><Relationship Id="rId2" Type="http://schemas.openxmlformats.org/officeDocument/2006/relationships/image" Target="../media/image90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11" Type="http://schemas.openxmlformats.org/officeDocument/2006/relationships/image" Target="../media/image205.png"/><Relationship Id="rId5" Type="http://schemas.openxmlformats.org/officeDocument/2006/relationships/image" Target="../media/image200.png"/><Relationship Id="rId15" Type="http://schemas.openxmlformats.org/officeDocument/2006/relationships/image" Target="../media/image209.jpeg"/><Relationship Id="rId10" Type="http://schemas.openxmlformats.org/officeDocument/2006/relationships/image" Target="../media/image93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online.flippingbook.com/view/239552623/126-127/" TargetMode="External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212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13" Type="http://schemas.openxmlformats.org/officeDocument/2006/relationships/image" Target="../media/image224.jpeg"/><Relationship Id="rId18" Type="http://schemas.openxmlformats.org/officeDocument/2006/relationships/image" Target="../media/image229.jpeg"/><Relationship Id="rId3" Type="http://schemas.openxmlformats.org/officeDocument/2006/relationships/image" Target="../media/image214.jpeg"/><Relationship Id="rId21" Type="http://schemas.openxmlformats.org/officeDocument/2006/relationships/image" Target="../media/image231.jpeg"/><Relationship Id="rId7" Type="http://schemas.openxmlformats.org/officeDocument/2006/relationships/image" Target="../media/image218.jpeg"/><Relationship Id="rId12" Type="http://schemas.openxmlformats.org/officeDocument/2006/relationships/image" Target="../media/image223.jpeg"/><Relationship Id="rId17" Type="http://schemas.openxmlformats.org/officeDocument/2006/relationships/image" Target="../media/image228.jpeg"/><Relationship Id="rId2" Type="http://schemas.openxmlformats.org/officeDocument/2006/relationships/image" Target="../media/image213.jpeg"/><Relationship Id="rId16" Type="http://schemas.openxmlformats.org/officeDocument/2006/relationships/image" Target="../media/image227.jpe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7.jpeg"/><Relationship Id="rId11" Type="http://schemas.openxmlformats.org/officeDocument/2006/relationships/image" Target="../media/image222.jpeg"/><Relationship Id="rId5" Type="http://schemas.openxmlformats.org/officeDocument/2006/relationships/image" Target="../media/image216.jpeg"/><Relationship Id="rId15" Type="http://schemas.openxmlformats.org/officeDocument/2006/relationships/image" Target="../media/image226.jpeg"/><Relationship Id="rId10" Type="http://schemas.openxmlformats.org/officeDocument/2006/relationships/image" Target="../media/image221.jpeg"/><Relationship Id="rId19" Type="http://schemas.openxmlformats.org/officeDocument/2006/relationships/image" Target="../media/image230.jpeg"/><Relationship Id="rId4" Type="http://schemas.openxmlformats.org/officeDocument/2006/relationships/image" Target="../media/image215.jpeg"/><Relationship Id="rId9" Type="http://schemas.openxmlformats.org/officeDocument/2006/relationships/image" Target="../media/image220.jpeg"/><Relationship Id="rId14" Type="http://schemas.openxmlformats.org/officeDocument/2006/relationships/image" Target="../media/image22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.flippingbook.com/view/239552623/128-129/" TargetMode="External"/><Relationship Id="rId3" Type="http://schemas.openxmlformats.org/officeDocument/2006/relationships/image" Target="../media/image233.jpeg"/><Relationship Id="rId7" Type="http://schemas.openxmlformats.org/officeDocument/2006/relationships/image" Target="../media/image101.pn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35.png"/><Relationship Id="rId4" Type="http://schemas.openxmlformats.org/officeDocument/2006/relationships/image" Target="../media/image234.jpeg"/><Relationship Id="rId9" Type="http://schemas.openxmlformats.org/officeDocument/2006/relationships/hyperlink" Target="chrome-extension://efaidnbmnnnibpcajpcglclefindmkaj/https:/www.syngentaflowers-us.com/sites/g/files/kgtney846/files/file_field/import/field_media_link/sites/g/files/zhg721/f/media/2020/03/04/culture_seed_pansy_colossus.pdf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44.png"/><Relationship Id="rId18" Type="http://schemas.openxmlformats.org/officeDocument/2006/relationships/image" Target="../media/image249.png"/><Relationship Id="rId26" Type="http://schemas.openxmlformats.org/officeDocument/2006/relationships/image" Target="../media/image257.png"/><Relationship Id="rId3" Type="http://schemas.openxmlformats.org/officeDocument/2006/relationships/image" Target="../media/image1.png"/><Relationship Id="rId21" Type="http://schemas.openxmlformats.org/officeDocument/2006/relationships/image" Target="../media/image252.png"/><Relationship Id="rId7" Type="http://schemas.openxmlformats.org/officeDocument/2006/relationships/image" Target="../media/image239.png"/><Relationship Id="rId12" Type="http://schemas.openxmlformats.org/officeDocument/2006/relationships/image" Target="../media/image243.png"/><Relationship Id="rId17" Type="http://schemas.openxmlformats.org/officeDocument/2006/relationships/image" Target="../media/image248.png"/><Relationship Id="rId25" Type="http://schemas.openxmlformats.org/officeDocument/2006/relationships/image" Target="../media/image256.png"/><Relationship Id="rId2" Type="http://schemas.openxmlformats.org/officeDocument/2006/relationships/image" Target="../media/image6.png"/><Relationship Id="rId16" Type="http://schemas.openxmlformats.org/officeDocument/2006/relationships/image" Target="../media/image247.png"/><Relationship Id="rId20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11" Type="http://schemas.openxmlformats.org/officeDocument/2006/relationships/image" Target="../media/image242.png"/><Relationship Id="rId24" Type="http://schemas.openxmlformats.org/officeDocument/2006/relationships/image" Target="../media/image255.png"/><Relationship Id="rId5" Type="http://schemas.openxmlformats.org/officeDocument/2006/relationships/image" Target="../media/image237.png"/><Relationship Id="rId15" Type="http://schemas.openxmlformats.org/officeDocument/2006/relationships/image" Target="../media/image246.png"/><Relationship Id="rId23" Type="http://schemas.openxmlformats.org/officeDocument/2006/relationships/image" Target="../media/image254.png"/><Relationship Id="rId10" Type="http://schemas.openxmlformats.org/officeDocument/2006/relationships/image" Target="../media/image241.png"/><Relationship Id="rId19" Type="http://schemas.openxmlformats.org/officeDocument/2006/relationships/image" Target="../media/image250.png"/><Relationship Id="rId4" Type="http://schemas.openxmlformats.org/officeDocument/2006/relationships/image" Target="../media/image236.png"/><Relationship Id="rId9" Type="http://schemas.openxmlformats.org/officeDocument/2006/relationships/image" Target="../media/image240.png"/><Relationship Id="rId14" Type="http://schemas.openxmlformats.org/officeDocument/2006/relationships/image" Target="../media/image245.png"/><Relationship Id="rId22" Type="http://schemas.openxmlformats.org/officeDocument/2006/relationships/image" Target="../media/image2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13" Type="http://schemas.openxmlformats.org/officeDocument/2006/relationships/image" Target="../media/image273.jpeg"/><Relationship Id="rId18" Type="http://schemas.openxmlformats.org/officeDocument/2006/relationships/image" Target="../media/image278.jpeg"/><Relationship Id="rId3" Type="http://schemas.openxmlformats.org/officeDocument/2006/relationships/image" Target="../media/image263.jpeg"/><Relationship Id="rId21" Type="http://schemas.openxmlformats.org/officeDocument/2006/relationships/image" Target="../media/image6.png"/><Relationship Id="rId7" Type="http://schemas.openxmlformats.org/officeDocument/2006/relationships/image" Target="../media/image267.jpeg"/><Relationship Id="rId12" Type="http://schemas.openxmlformats.org/officeDocument/2006/relationships/image" Target="../media/image272.jpeg"/><Relationship Id="rId17" Type="http://schemas.openxmlformats.org/officeDocument/2006/relationships/image" Target="../media/image277.jpeg"/><Relationship Id="rId2" Type="http://schemas.openxmlformats.org/officeDocument/2006/relationships/image" Target="../media/image262.emf"/><Relationship Id="rId16" Type="http://schemas.openxmlformats.org/officeDocument/2006/relationships/image" Target="../media/image276.jpeg"/><Relationship Id="rId20" Type="http://schemas.openxmlformats.org/officeDocument/2006/relationships/image" Target="../media/image2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jpeg"/><Relationship Id="rId11" Type="http://schemas.openxmlformats.org/officeDocument/2006/relationships/image" Target="../media/image271.jpeg"/><Relationship Id="rId5" Type="http://schemas.openxmlformats.org/officeDocument/2006/relationships/image" Target="../media/image265.jpeg"/><Relationship Id="rId15" Type="http://schemas.openxmlformats.org/officeDocument/2006/relationships/image" Target="../media/image275.jpeg"/><Relationship Id="rId10" Type="http://schemas.openxmlformats.org/officeDocument/2006/relationships/image" Target="../media/image270.jpeg"/><Relationship Id="rId19" Type="http://schemas.openxmlformats.org/officeDocument/2006/relationships/image" Target="../media/image157.png"/><Relationship Id="rId4" Type="http://schemas.openxmlformats.org/officeDocument/2006/relationships/image" Target="../media/image264.jpeg"/><Relationship Id="rId9" Type="http://schemas.openxmlformats.org/officeDocument/2006/relationships/image" Target="../media/image269.jpeg"/><Relationship Id="rId14" Type="http://schemas.openxmlformats.org/officeDocument/2006/relationships/image" Target="../media/image274.jpeg"/><Relationship Id="rId22" Type="http://schemas.openxmlformats.org/officeDocument/2006/relationships/image" Target="../media/image2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jpeg"/><Relationship Id="rId13" Type="http://schemas.openxmlformats.org/officeDocument/2006/relationships/image" Target="../media/image294.jpeg"/><Relationship Id="rId18" Type="http://schemas.openxmlformats.org/officeDocument/2006/relationships/image" Target="../media/image297.jpeg"/><Relationship Id="rId3" Type="http://schemas.openxmlformats.org/officeDocument/2006/relationships/image" Target="../media/image284.jpeg"/><Relationship Id="rId7" Type="http://schemas.openxmlformats.org/officeDocument/2006/relationships/image" Target="../media/image288.jpeg"/><Relationship Id="rId12" Type="http://schemas.openxmlformats.org/officeDocument/2006/relationships/image" Target="../media/image293.jpeg"/><Relationship Id="rId17" Type="http://schemas.openxmlformats.org/officeDocument/2006/relationships/image" Target="../media/image157.png"/><Relationship Id="rId2" Type="http://schemas.openxmlformats.org/officeDocument/2006/relationships/image" Target="../media/image283.jpe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jpeg"/><Relationship Id="rId11" Type="http://schemas.openxmlformats.org/officeDocument/2006/relationships/image" Target="../media/image292.jpeg"/><Relationship Id="rId5" Type="http://schemas.openxmlformats.org/officeDocument/2006/relationships/image" Target="../media/image286.jpeg"/><Relationship Id="rId15" Type="http://schemas.openxmlformats.org/officeDocument/2006/relationships/image" Target="../media/image296.jpeg"/><Relationship Id="rId10" Type="http://schemas.openxmlformats.org/officeDocument/2006/relationships/image" Target="../media/image291.jpeg"/><Relationship Id="rId4" Type="http://schemas.openxmlformats.org/officeDocument/2006/relationships/image" Target="../media/image285.jpeg"/><Relationship Id="rId9" Type="http://schemas.openxmlformats.org/officeDocument/2006/relationships/image" Target="../media/image290.jpeg"/><Relationship Id="rId14" Type="http://schemas.openxmlformats.org/officeDocument/2006/relationships/image" Target="../media/image2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jpeg"/><Relationship Id="rId5" Type="http://schemas.openxmlformats.org/officeDocument/2006/relationships/image" Target="../media/image299.jpeg"/><Relationship Id="rId4" Type="http://schemas.openxmlformats.org/officeDocument/2006/relationships/image" Target="../media/image29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eg"/><Relationship Id="rId13" Type="http://schemas.openxmlformats.org/officeDocument/2006/relationships/image" Target="../media/image312.jpeg"/><Relationship Id="rId3" Type="http://schemas.openxmlformats.org/officeDocument/2006/relationships/image" Target="../media/image302.jpeg"/><Relationship Id="rId7" Type="http://schemas.openxmlformats.org/officeDocument/2006/relationships/image" Target="../media/image306.jpeg"/><Relationship Id="rId12" Type="http://schemas.openxmlformats.org/officeDocument/2006/relationships/image" Target="../media/image3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jpeg"/><Relationship Id="rId11" Type="http://schemas.openxmlformats.org/officeDocument/2006/relationships/image" Target="../media/image310.jpeg"/><Relationship Id="rId5" Type="http://schemas.openxmlformats.org/officeDocument/2006/relationships/image" Target="../media/image304.jpeg"/><Relationship Id="rId10" Type="http://schemas.openxmlformats.org/officeDocument/2006/relationships/image" Target="../media/image309.jpeg"/><Relationship Id="rId4" Type="http://schemas.openxmlformats.org/officeDocument/2006/relationships/image" Target="../media/image303.jpeg"/><Relationship Id="rId9" Type="http://schemas.openxmlformats.org/officeDocument/2006/relationships/image" Target="../media/image308.jpeg"/><Relationship Id="rId14" Type="http://schemas.openxmlformats.org/officeDocument/2006/relationships/image" Target="../media/image3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13" Type="http://schemas.openxmlformats.org/officeDocument/2006/relationships/hyperlink" Target="https://www.syngentaflowers-us.com/sites/g/files/kgtney846/files/media/document/2023/02/01/culture_perennials_seed_echinacea_prairieblaze.pdf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hyperlink" Target="https://online.flippingbook.com/view/239552623/156-157/" TargetMode="External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0.png"/><Relationship Id="rId5" Type="http://schemas.openxmlformats.org/officeDocument/2006/relationships/image" Target="../media/image316.png"/><Relationship Id="rId15" Type="http://schemas.openxmlformats.org/officeDocument/2006/relationships/image" Target="../media/image322.jpeg"/><Relationship Id="rId10" Type="http://schemas.openxmlformats.org/officeDocument/2006/relationships/image" Target="../media/image319.jpeg"/><Relationship Id="rId4" Type="http://schemas.openxmlformats.org/officeDocument/2006/relationships/image" Target="../media/image6.png"/><Relationship Id="rId9" Type="http://schemas.openxmlformats.org/officeDocument/2006/relationships/image" Target="../media/image318.jpeg"/><Relationship Id="rId14" Type="http://schemas.openxmlformats.org/officeDocument/2006/relationships/image" Target="../media/image32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6.png"/><Relationship Id="rId7" Type="http://schemas.openxmlformats.org/officeDocument/2006/relationships/image" Target="../media/image182.pn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jpeg"/><Relationship Id="rId11" Type="http://schemas.openxmlformats.org/officeDocument/2006/relationships/image" Target="../media/image330.jpeg"/><Relationship Id="rId5" Type="http://schemas.openxmlformats.org/officeDocument/2006/relationships/image" Target="../media/image325.jpeg"/><Relationship Id="rId10" Type="http://schemas.openxmlformats.org/officeDocument/2006/relationships/image" Target="../media/image329.jpeg"/><Relationship Id="rId4" Type="http://schemas.openxmlformats.org/officeDocument/2006/relationships/image" Target="../media/image324.jpeg"/><Relationship Id="rId9" Type="http://schemas.openxmlformats.org/officeDocument/2006/relationships/image" Target="../media/image32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jpeg"/><Relationship Id="rId3" Type="http://schemas.openxmlformats.org/officeDocument/2006/relationships/image" Target="../media/image2.png"/><Relationship Id="rId7" Type="http://schemas.openxmlformats.org/officeDocument/2006/relationships/image" Target="../media/image333.jpeg"/><Relationship Id="rId12" Type="http://schemas.openxmlformats.org/officeDocument/2006/relationships/hyperlink" Target="https://www.syngentaflowers-us.com/sites/g/files/kgtney846/files/file_field/import/field_media_link/sites/g/files/zhg721/f/media/2019/10/07/culture_seed_impatiens_imaraxdr_2.pdf" TargetMode="External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hyperlink" Target="https://www.syngentaflowers-us.com/sites/g/files/kgtney846/files/media/document/2023/02/01/culture_perennials_seed_iberis_whistler.pdf" TargetMode="External"/><Relationship Id="rId5" Type="http://schemas.openxmlformats.org/officeDocument/2006/relationships/image" Target="../media/image332.jpeg"/><Relationship Id="rId10" Type="http://schemas.openxmlformats.org/officeDocument/2006/relationships/hyperlink" Target="https://online.flippingbook.com/view/239552623/48-49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online.flippingbook.com/view/239552623/140-141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.flippingbook.com/view/576518210/158-159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37.emf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6.png"/><Relationship Id="rId5" Type="http://schemas.openxmlformats.org/officeDocument/2006/relationships/image" Target="../media/image75.png"/><Relationship Id="rId10" Type="http://schemas.openxmlformats.org/officeDocument/2006/relationships/image" Target="../media/image338.emf"/><Relationship Id="rId4" Type="http://schemas.openxmlformats.org/officeDocument/2006/relationships/image" Target="../media/image6.png"/><Relationship Id="rId9" Type="http://schemas.openxmlformats.org/officeDocument/2006/relationships/hyperlink" Target="https://www.syngentaflowers-us.com/sites/g/files/kgtney846/files/media/document/2023/02/01/culture_perennials_seed_lavenderenglish_scent.pdf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3" Type="http://schemas.openxmlformats.org/officeDocument/2006/relationships/image" Target="../media/image6.png"/><Relationship Id="rId7" Type="http://schemas.openxmlformats.org/officeDocument/2006/relationships/image" Target="../media/image338.emf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jpeg"/><Relationship Id="rId5" Type="http://schemas.openxmlformats.org/officeDocument/2006/relationships/image" Target="../media/image341.jpeg"/><Relationship Id="rId4" Type="http://schemas.openxmlformats.org/officeDocument/2006/relationships/image" Target="../media/image340.jpeg"/><Relationship Id="rId9" Type="http://schemas.openxmlformats.org/officeDocument/2006/relationships/image" Target="../media/image34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2.png"/><Relationship Id="rId7" Type="http://schemas.openxmlformats.org/officeDocument/2006/relationships/image" Target="../media/image348.emf"/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png"/><Relationship Id="rId5" Type="http://schemas.openxmlformats.org/officeDocument/2006/relationships/image" Target="../media/image346.jpe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emf"/><Relationship Id="rId2" Type="http://schemas.openxmlformats.org/officeDocument/2006/relationships/image" Target="../media/image34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2.jpeg"/><Relationship Id="rId7" Type="http://schemas.openxmlformats.org/officeDocument/2006/relationships/image" Target="../media/image27.png"/><Relationship Id="rId12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6.png"/><Relationship Id="rId5" Type="http://schemas.openxmlformats.org/officeDocument/2006/relationships/hyperlink" Target="https://www.syngentaflowers-us.com/sites/g/files/kgtney846/files/file_field/import/field_media_link/sites/g/files/zhg721/f/florific_culture_guide_final_1.pdf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s://online.flippingbook.com/view/239552623/52-53/" TargetMode="Externa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hyperlink" Target="https://www.syngentaflowers-us.com/sites/g/files/kgtney846/files/file_field/import/field_media_link/sites/g/files/zhg721/f/media/2019/10/07/culture_seed_impatiens_imaraxdr_2.pdf" TargetMode="External"/><Relationship Id="rId5" Type="http://schemas.openxmlformats.org/officeDocument/2006/relationships/image" Target="../media/image54.png"/><Relationship Id="rId10" Type="http://schemas.openxmlformats.org/officeDocument/2006/relationships/hyperlink" Target="https://online.flippingbook.com/view/239552623/48-49/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image" Target="../media/image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xp. FotoFinish Red Imp. (70086916)">
            <a:extLst>
              <a:ext uri="{FF2B5EF4-FFF2-40B4-BE49-F238E27FC236}">
                <a16:creationId xmlns:a16="http://schemas.microsoft.com/office/drawing/2014/main" id="{809C2859-588A-BD49-3062-0BD474863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3"/>
          <a:stretch/>
        </p:blipFill>
        <p:spPr bwMode="auto">
          <a:xfrm>
            <a:off x="-419099" y="-1"/>
            <a:ext cx="69137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-118532" y="-2"/>
            <a:ext cx="12307991" cy="6858002"/>
            <a:chOff x="-118532" y="-2"/>
            <a:chExt cx="12307991" cy="6858002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8532" y="-2"/>
              <a:ext cx="121666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64299" y="0"/>
              <a:ext cx="5725160" cy="6858000"/>
            </a:xfrm>
            <a:custGeom>
              <a:avLst/>
              <a:gdLst/>
              <a:ahLst/>
              <a:cxnLst/>
              <a:rect l="l" t="t" r="r" b="b"/>
              <a:pathLst>
                <a:path w="5725159" h="6858000">
                  <a:moveTo>
                    <a:pt x="57246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724652" y="6858000"/>
                  </a:lnTo>
                  <a:lnTo>
                    <a:pt x="5724652" y="0"/>
                  </a:lnTo>
                  <a:close/>
                </a:path>
              </a:pathLst>
            </a:custGeom>
            <a:solidFill>
              <a:srgbClr val="312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37023" y="5998622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591573" y="2005582"/>
            <a:ext cx="203136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5">
                <a:solidFill>
                  <a:srgbClr val="FFFFFF"/>
                </a:solidFill>
                <a:latin typeface="Kelso"/>
                <a:cs typeface="Kelso"/>
              </a:rPr>
              <a:t>2024</a:t>
            </a:r>
            <a:endParaRPr sz="6000">
              <a:latin typeface="Kelso"/>
              <a:cs typeface="Kels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33952" y="3014475"/>
            <a:ext cx="4474845" cy="16235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6534"/>
              </a:lnSpc>
              <a:spcBef>
                <a:spcPts val="100"/>
              </a:spcBef>
            </a:pPr>
            <a:r>
              <a:rPr lang="ru-RU" sz="4500" dirty="0">
                <a:solidFill>
                  <a:schemeClr val="bg1"/>
                </a:solidFill>
                <a:latin typeface="Arial Black" panose="020B0A04020102020204" pitchFamily="34" charset="0"/>
                <a:cs typeface="HelveticaNeueLT Pro 55 Roman"/>
              </a:rPr>
              <a:t>Новинки из семян</a:t>
            </a:r>
            <a:endParaRPr sz="4500" dirty="0">
              <a:solidFill>
                <a:schemeClr val="bg1"/>
              </a:solidFill>
              <a:latin typeface="Arial Black" panose="020B0A04020102020204" pitchFamily="34" charset="0"/>
              <a:cs typeface="HelveticaNeueLT Pro 55 Roman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119F10-AB75-6021-DF2C-5E2D3CE44A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lang="en-US" spc="-25" smtClean="0"/>
              <a:t>1</a:t>
            </a:fld>
            <a:endParaRPr lang="en-US" spc="-25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" y="0"/>
            <a:ext cx="2583180" cy="61459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2560" y="5772745"/>
            <a:ext cx="1576635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BeeBright</a:t>
            </a:r>
            <a:r>
              <a:rPr lang="nl-NL" sz="800" i="1" spc="89" baseline="31746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White</a:t>
            </a:r>
            <a:r>
              <a:rPr lang="nl-NL" sz="800" i="1" spc="-15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i="1" spc="-2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Imp.</a:t>
            </a:r>
            <a:endParaRPr lang="nl-NL" sz="800" i="1">
              <a:solidFill>
                <a:schemeClr val="bg1"/>
              </a:solidFill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70110094</a:t>
            </a:r>
            <a:endParaRPr lang="nl-NL" sz="800" i="1">
              <a:solidFill>
                <a:schemeClr val="bg1"/>
              </a:solidFill>
              <a:latin typeface="HelveticaNeueLT Pro 55 Roman"/>
              <a:cs typeface="HelveticaNeueLT Pro 55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142005"/>
            <a:ext cx="12192856" cy="719899"/>
            <a:chOff x="0" y="6142005"/>
            <a:chExt cx="12192856" cy="719899"/>
          </a:xfrm>
        </p:grpSpPr>
        <p:sp>
          <p:nvSpPr>
            <p:cNvPr id="6" name="object 6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811942" y="4410354"/>
            <a:ext cx="10420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i="1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BeeBright</a:t>
            </a:r>
            <a:r>
              <a:rPr sz="675" i="1" spc="195" baseline="30864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i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</a:t>
            </a:r>
            <a:r>
              <a:rPr sz="800" i="1" spc="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i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  <a:r>
              <a:rPr lang="nl-NL" sz="800" i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70107318</a:t>
            </a:r>
            <a:endParaRPr sz="800" i="1">
              <a:latin typeface="HelveticaNeueLT Pro 55 Roman"/>
              <a:cs typeface="HelveticaNeueLT Pro 55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11195" y="5257818"/>
            <a:ext cx="9236710" cy="0"/>
          </a:xfrm>
          <a:custGeom>
            <a:avLst/>
            <a:gdLst/>
            <a:ahLst/>
            <a:cxnLst/>
            <a:rect l="l" t="t" r="r" b="b"/>
            <a:pathLst>
              <a:path w="9236710">
                <a:moveTo>
                  <a:pt x="0" y="0"/>
                </a:moveTo>
                <a:lnTo>
                  <a:pt x="92364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54620" y="5307253"/>
            <a:ext cx="1801035" cy="75148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Размер в грунте</a:t>
            </a:r>
            <a:br>
              <a:rPr lang="en-US" sz="10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ширина</a:t>
            </a:r>
            <a:r>
              <a:rPr lang="en-US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2</a:t>
            </a:r>
            <a:r>
              <a:rPr lang="en-US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0-</a:t>
            </a: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2</a:t>
            </a:r>
            <a:r>
              <a:rPr lang="en-US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5 </a:t>
            </a: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 </a:t>
            </a:r>
            <a:br>
              <a:rPr lang="en-US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высота</a:t>
            </a:r>
            <a:r>
              <a:rPr lang="en-US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25-30 </a:t>
            </a: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 </a:t>
            </a:r>
            <a:endParaRPr lang="en-US" sz="10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1000" dirty="0">
                <a:solidFill>
                  <a:srgbClr val="2E3092"/>
                </a:solidFill>
                <a:latin typeface="HelveticaNeueLT Pro 55 Roman"/>
              </a:rPr>
              <a:t>Семена </a:t>
            </a:r>
            <a:r>
              <a:rPr lang="ru-RU" sz="1000" dirty="0" err="1">
                <a:solidFill>
                  <a:srgbClr val="2E3092"/>
                </a:solidFill>
                <a:latin typeface="HelveticaNeueLT Pro 55 Roman"/>
              </a:rPr>
              <a:t>дражированные</a:t>
            </a:r>
            <a:endParaRPr lang="en-US" sz="1000" dirty="0">
              <a:solidFill>
                <a:srgbClr val="2E3092"/>
              </a:solidFill>
              <a:latin typeface="HelveticaNeueLT Pro 55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66966" y="5277730"/>
            <a:ext cx="2978625" cy="64889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Местоположение:  </a:t>
            </a:r>
            <a:r>
              <a:rPr lang="ru-RU" sz="1000" spc="-2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солнце</a:t>
            </a:r>
            <a:endParaRPr lang="en-US" sz="10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10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рекомендуемый диаметр горшка</a:t>
            </a:r>
            <a:endParaRPr lang="en-US" sz="10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lang="en-US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10-12 </a:t>
            </a: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</a:t>
            </a:r>
            <a:endParaRPr lang="en-US" sz="1000" dirty="0">
              <a:latin typeface="HelveticaNeueLT Pro 55 Roman"/>
              <a:cs typeface="HelveticaNeueLT Pro 55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70936" y="4482948"/>
            <a:ext cx="20618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en-GB" sz="10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BeeBright</a:t>
            </a:r>
            <a:endParaRPr sz="825" baseline="35353" dirty="0">
              <a:latin typeface="HelveticaNeueLT Pro 55 Roman"/>
              <a:cs typeface="HelveticaNeueLT Pro 55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70890" y="4670006"/>
            <a:ext cx="1782445" cy="3081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11100"/>
              </a:lnSpc>
              <a:spcBef>
                <a:spcPts val="100"/>
              </a:spcBef>
            </a:pP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Lucky</a:t>
            </a:r>
            <a:r>
              <a:rPr sz="900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Star</a:t>
            </a:r>
            <a:r>
              <a:rPr sz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750" spc="12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-</a:t>
            </a:r>
            <a:r>
              <a:rPr sz="900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GB" sz="900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sz="900" spc="-3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sz="750" spc="-3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750" spc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Graffiti</a:t>
            </a:r>
            <a:r>
              <a:rPr sz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750" spc="89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20/20</a:t>
            </a:r>
            <a:r>
              <a:rPr sz="900" spc="-5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-</a:t>
            </a:r>
            <a:r>
              <a:rPr sz="900" spc="-5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900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Benary</a:t>
            </a:r>
            <a:r>
              <a:rPr sz="750" spc="-15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sz="750" baseline="33333">
              <a:latin typeface="HelveticaNeueLT Pro 55 Roman"/>
              <a:cs typeface="HelveticaNeueLT Pro 55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811779" y="457979"/>
            <a:ext cx="4739640" cy="1001313"/>
            <a:chOff x="2811779" y="457979"/>
            <a:chExt cx="4739640" cy="1001313"/>
          </a:xfrm>
        </p:grpSpPr>
        <p:sp>
          <p:nvSpPr>
            <p:cNvPr id="29" name="object 29"/>
            <p:cNvSpPr/>
            <p:nvPr/>
          </p:nvSpPr>
          <p:spPr>
            <a:xfrm>
              <a:off x="2811779" y="1459292"/>
              <a:ext cx="4739640" cy="0"/>
            </a:xfrm>
            <a:custGeom>
              <a:avLst/>
              <a:gdLst/>
              <a:ahLst/>
              <a:cxnLst/>
              <a:rect l="l" t="t" r="r" b="b"/>
              <a:pathLst>
                <a:path w="4739640">
                  <a:moveTo>
                    <a:pt x="0" y="0"/>
                  </a:moveTo>
                  <a:lnTo>
                    <a:pt x="4739309" y="0"/>
                  </a:lnTo>
                </a:path>
              </a:pathLst>
            </a:custGeom>
            <a:ln w="9525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2206" y="460203"/>
              <a:ext cx="81991" cy="2248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850" y="457979"/>
              <a:ext cx="176798" cy="226444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2754859" y="127490"/>
            <a:ext cx="144970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155" dirty="0" err="1">
                <a:solidFill>
                  <a:srgbClr val="2E3092"/>
                </a:solidFill>
                <a:latin typeface="HelveticaNeueLT Pro 67 MdCn"/>
                <a:cs typeface="HelveticaNeueLT Pro 67 MdCn"/>
              </a:rPr>
              <a:t>Пентас</a:t>
            </a:r>
            <a:r>
              <a:rPr lang="ru-RU" sz="1600" spc="155" dirty="0">
                <a:solidFill>
                  <a:srgbClr val="2E3092"/>
                </a:solidFill>
                <a:latin typeface="HelveticaNeueLT Pro 67 MdCn"/>
                <a:cs typeface="HelveticaNeueLT Pro 67 MdCn"/>
              </a:rPr>
              <a:t> </a:t>
            </a:r>
            <a:r>
              <a:rPr sz="1600" b="0" spc="155" dirty="0">
                <a:solidFill>
                  <a:srgbClr val="2E3092"/>
                </a:solidFill>
                <a:latin typeface="HelveticaNeueLT Pro 67 MdCn"/>
                <a:cs typeface="HelveticaNeueLT Pro 67 MdCn"/>
              </a:rPr>
              <a:t> </a:t>
            </a:r>
            <a:br>
              <a:rPr lang="nl-NL" sz="1600" b="0" spc="155" dirty="0">
                <a:solidFill>
                  <a:srgbClr val="2E3092"/>
                </a:solidFill>
                <a:latin typeface="HelveticaNeueLT Pro 67 MdCn"/>
                <a:cs typeface="HelveticaNeueLT Pro 67 MdCn"/>
              </a:rPr>
            </a:br>
            <a:r>
              <a:rPr lang="nl-NL" sz="1200" i="1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Pe</a:t>
            </a:r>
            <a:r>
              <a:rPr lang="en-US" sz="1200" i="1" dirty="0" err="1">
                <a:solidFill>
                  <a:srgbClr val="2E3092"/>
                </a:solidFill>
                <a:latin typeface="HelveticaNeueLT Pro 57 Cn"/>
                <a:cs typeface="HelveticaNeueLT Pro 57 Cn"/>
              </a:rPr>
              <a:t>ntas</a:t>
            </a:r>
            <a:r>
              <a:rPr sz="1200" i="1" spc="135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 </a:t>
            </a:r>
            <a:r>
              <a:rPr sz="1200" i="1" spc="-10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lanceolata</a:t>
            </a:r>
            <a:endParaRPr sz="1200" dirty="0">
              <a:latin typeface="HelveticaNeueLT Pro 57 Cn"/>
              <a:cs typeface="HelveticaNeueLT Pro 57 Cn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2786379" y="898904"/>
            <a:ext cx="476504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000" b="1" spc="-10" dirty="0" err="1">
                <a:latin typeface="HelveticaNeueLT Pro 55 Roman"/>
                <a:cs typeface="HelveticaNeueLT Pro 55 Roman"/>
              </a:rPr>
              <a:t>БиБрайт</a:t>
            </a:r>
            <a:r>
              <a:rPr lang="ru-RU" sz="3000" b="1" spc="-10" dirty="0">
                <a:latin typeface="HelveticaNeueLT Pro 55 Roman"/>
                <a:cs typeface="HelveticaNeueLT Pro 55 Roman"/>
              </a:rPr>
              <a:t>    </a:t>
            </a:r>
            <a:r>
              <a:rPr sz="2400" b="1" spc="-10" dirty="0" err="1">
                <a:latin typeface="HelveticaNeueLT Pro 55 Roman"/>
                <a:cs typeface="HelveticaNeueLT Pro 55 Roman"/>
              </a:rPr>
              <a:t>BeeBright</a:t>
            </a:r>
            <a:endParaRPr sz="2625" baseline="31746" dirty="0">
              <a:latin typeface="HelveticaNeueLT Pro 55 Roman"/>
              <a:cs typeface="HelveticaNeueLT Pro 55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63892" y="1479204"/>
            <a:ext cx="5429610" cy="18030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Экономичное выращивание в кассетах и небольших горшках</a:t>
            </a:r>
            <a:r>
              <a:rPr lang="en-CA" sz="14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.</a:t>
            </a:r>
            <a:endParaRPr lang="en-CA" sz="1400" dirty="0">
              <a:latin typeface="HelveticaNeueLT Pro 55 Roman"/>
              <a:cs typeface="HelveticaNeueLT Pro 55 Roman"/>
            </a:endParaRPr>
          </a:p>
          <a:p>
            <a:pPr marL="50800">
              <a:lnSpc>
                <a:spcPct val="100000"/>
              </a:lnSpc>
              <a:spcBef>
                <a:spcPts val="600"/>
              </a:spcBef>
              <a:tabLst>
                <a:tab pos="151765" algn="l"/>
              </a:tabLst>
            </a:pP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- Цветение в среднем на 1 неделю раньше, чем у сортов- конкурентов</a:t>
            </a:r>
          </a:p>
          <a:p>
            <a:pPr marL="151765" indent="-100965">
              <a:lnSpc>
                <a:spcPct val="100000"/>
              </a:lnSpc>
              <a:spcBef>
                <a:spcPts val="665"/>
              </a:spcBef>
              <a:buChar char="•"/>
              <a:tabLst>
                <a:tab pos="151765" algn="l"/>
              </a:tabLst>
            </a:pP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Компактные плотные кустики, прекрасная однородность по габитусу</a:t>
            </a:r>
            <a:endParaRPr sz="1000" dirty="0">
              <a:latin typeface="HelveticaNeueLT Pro 55 Roman"/>
              <a:cs typeface="HelveticaNeueLT Pro 55 Roman"/>
            </a:endParaRPr>
          </a:p>
          <a:p>
            <a:pPr marL="151765" indent="-100965">
              <a:lnSpc>
                <a:spcPct val="100000"/>
              </a:lnSpc>
              <a:spcBef>
                <a:spcPts val="660"/>
              </a:spcBef>
              <a:buChar char="•"/>
              <a:tabLst>
                <a:tab pos="151765" algn="l"/>
              </a:tabLst>
            </a:pP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Невероятно обильное цветение в саду на протяжении всего сезона</a:t>
            </a:r>
            <a:endParaRPr sz="1000" dirty="0">
              <a:latin typeface="HelveticaNeueLT Pro 55 Roman"/>
              <a:cs typeface="HelveticaNeueLT Pro 55 Roman"/>
            </a:endParaRPr>
          </a:p>
          <a:p>
            <a:pPr marL="151765" indent="-100965">
              <a:lnSpc>
                <a:spcPct val="100000"/>
              </a:lnSpc>
              <a:spcBef>
                <a:spcPts val="665"/>
              </a:spcBef>
              <a:buChar char="•"/>
              <a:tabLst>
                <a:tab pos="151765" algn="l"/>
              </a:tabLst>
            </a:pP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Улучшенная окраска </a:t>
            </a:r>
            <a:r>
              <a:rPr sz="100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BeeBright</a:t>
            </a:r>
            <a:r>
              <a:rPr sz="900" baseline="30864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™ </a:t>
            </a:r>
            <a:r>
              <a:rPr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 </a:t>
            </a:r>
            <a:r>
              <a:rPr sz="10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  <a:r>
              <a:rPr lang="ru-RU" sz="10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– самая лучшая из ныне существующих красных расцветок</a:t>
            </a:r>
          </a:p>
          <a:p>
            <a:pPr marL="151765" indent="-100965">
              <a:lnSpc>
                <a:spcPct val="100000"/>
              </a:lnSpc>
              <a:spcBef>
                <a:spcPts val="665"/>
              </a:spcBef>
              <a:buChar char="•"/>
              <a:tabLst>
                <a:tab pos="151765" algn="l"/>
              </a:tabLst>
            </a:pPr>
            <a:r>
              <a:rPr lang="ru-RU" sz="10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ТЕПЛОЛЮБИВОЕ РАСТЕНИЕ,</a:t>
            </a:r>
            <a:r>
              <a:rPr lang="en-US" sz="10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ru-RU" sz="10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ДЛЯ ЮЖНЫХ РЕГИОНОВ</a:t>
            </a:r>
            <a:endParaRPr sz="1000" dirty="0">
              <a:latin typeface="HelveticaNeueLT Pro 55 Roman"/>
              <a:cs typeface="HelveticaNeueLT Pro 55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786822" y="4858311"/>
            <a:ext cx="1565349" cy="34753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1000" b="1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BeeBright</a:t>
            </a:r>
            <a:r>
              <a:rPr sz="1000" b="1" spc="89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10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White</a:t>
            </a:r>
            <a:r>
              <a:rPr sz="1000" b="1" spc="-1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10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  <a:endParaRPr sz="1000" dirty="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0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70110094</a:t>
            </a:r>
            <a:endParaRPr sz="1000" dirty="0">
              <a:latin typeface="HelveticaNeueLT Pro 55 Roman"/>
              <a:cs typeface="HelveticaNeueLT Pro 55 Roman"/>
            </a:endParaRPr>
          </a:p>
        </p:txBody>
      </p:sp>
      <p:pic>
        <p:nvPicPr>
          <p:cNvPr id="38" name="object 3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047" y="3655865"/>
            <a:ext cx="1170406" cy="1147508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2842257" y="4880136"/>
            <a:ext cx="1565349" cy="34753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1000" b="1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BeeBright</a:t>
            </a:r>
            <a:r>
              <a:rPr sz="1000" b="1" spc="97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10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</a:t>
            </a:r>
            <a:r>
              <a:rPr sz="1000" b="1" spc="-1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10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  <a:endParaRPr sz="1000" dirty="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0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70107318</a:t>
            </a:r>
            <a:endParaRPr sz="1000" dirty="0">
              <a:latin typeface="HelveticaNeueLT Pro 55 Roman"/>
              <a:cs typeface="HelveticaNeueLT Pro 55 Roman"/>
            </a:endParaRPr>
          </a:p>
        </p:txBody>
      </p:sp>
      <p:pic>
        <p:nvPicPr>
          <p:cNvPr id="42" name="object 4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892" y="3620476"/>
            <a:ext cx="1170406" cy="114750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628" y="946770"/>
            <a:ext cx="3559712" cy="3422956"/>
          </a:xfrm>
          <a:prstGeom prst="rect">
            <a:avLst/>
          </a:prstGeom>
        </p:spPr>
      </p:pic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10</a:t>
            </a:fld>
            <a:endParaRPr spc="-25"/>
          </a:p>
        </p:txBody>
      </p:sp>
      <p:sp>
        <p:nvSpPr>
          <p:cNvPr id="46" name="object 9">
            <a:extLst>
              <a:ext uri="{FF2B5EF4-FFF2-40B4-BE49-F238E27FC236}">
                <a16:creationId xmlns:a16="http://schemas.microsoft.com/office/drawing/2014/main" id="{BB7B37D6-44F0-9075-1600-60886587A54A}"/>
              </a:ext>
            </a:extLst>
          </p:cNvPr>
          <p:cNvSpPr/>
          <p:nvPr/>
        </p:nvSpPr>
        <p:spPr>
          <a:xfrm>
            <a:off x="6858236" y="4673448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60" y="0"/>
                </a:lnTo>
              </a:path>
            </a:pathLst>
          </a:custGeom>
          <a:ln w="1270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497B8086-7D15-F84F-520D-14CA3F035211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CATALOG</a:t>
            </a:r>
            <a:endParaRPr sz="800"/>
          </a:p>
        </p:txBody>
      </p:sp>
      <p:sp>
        <p:nvSpPr>
          <p:cNvPr id="9" name="object 19">
            <a:extLst>
              <a:ext uri="{FF2B5EF4-FFF2-40B4-BE49-F238E27FC236}">
                <a16:creationId xmlns:a16="http://schemas.microsoft.com/office/drawing/2014/main" id="{7B3B4921-02E3-316C-7339-C3824BDBE394}"/>
              </a:ext>
            </a:extLst>
          </p:cNvPr>
          <p:cNvSpPr/>
          <p:nvPr/>
        </p:nvSpPr>
        <p:spPr>
          <a:xfrm>
            <a:off x="8785777" y="5556231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</a:t>
            </a:r>
            <a:r>
              <a:rPr lang="nl-NL" sz="800" b="1" spc="-15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NL" sz="800" b="1" spc="-10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GUIDES</a:t>
            </a:r>
            <a:endParaRPr sz="800"/>
          </a:p>
        </p:txBody>
      </p:sp>
      <p:sp>
        <p:nvSpPr>
          <p:cNvPr id="13" name="object 28">
            <a:extLst>
              <a:ext uri="{FF2B5EF4-FFF2-40B4-BE49-F238E27FC236}">
                <a16:creationId xmlns:a16="http://schemas.microsoft.com/office/drawing/2014/main" id="{17700742-248D-3F1D-8058-A43C3C505393}"/>
              </a:ext>
            </a:extLst>
          </p:cNvPr>
          <p:cNvSpPr txBox="1"/>
          <p:nvPr/>
        </p:nvSpPr>
        <p:spPr>
          <a:xfrm>
            <a:off x="9290819" y="5289417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0E9FA4DA-408A-F44D-9F15-40B7D0CBA476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C05458D-C1EA-928E-2393-D923D6E4E614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78" y="-2768"/>
            <a:ext cx="4169705" cy="134257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8480" y="201686"/>
            <a:ext cx="44316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506220" algn="l"/>
                <a:tab pos="1696085" algn="l"/>
              </a:tabLst>
            </a:pPr>
            <a:r>
              <a:rPr b="1" spc="-10" dirty="0" err="1">
                <a:latin typeface="HelveticaNeueLT Pro 55 Roman"/>
                <a:cs typeface="HelveticaNeueLT Pro 55 Roman"/>
              </a:rPr>
              <a:t>BeeBright</a:t>
            </a:r>
            <a:r>
              <a:rPr sz="1725" b="1" baseline="31400" dirty="0">
                <a:latin typeface="HelveticaNeueLT Pro 55 Roman"/>
                <a:cs typeface="HelveticaNeueLT Pro 55 Roman"/>
              </a:rPr>
              <a:t>	</a:t>
            </a:r>
            <a:r>
              <a:rPr sz="2000" spc="-50" dirty="0"/>
              <a:t>|</a:t>
            </a:r>
            <a:r>
              <a:rPr sz="2000" dirty="0"/>
              <a:t>	</a:t>
            </a:r>
            <a:r>
              <a:rPr lang="ru-RU" sz="2000" spc="-20" dirty="0"/>
              <a:t>Все окраски в серии</a:t>
            </a:r>
            <a:endParaRPr sz="20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85557" y="3428523"/>
            <a:ext cx="1147345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BeeBright</a:t>
            </a:r>
            <a:r>
              <a:rPr sz="800" b="1" spc="97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Lipstick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70052741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8477" y="1778318"/>
            <a:ext cx="1185445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BeeBright</a:t>
            </a:r>
            <a:r>
              <a:rPr lang="nl-NL"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sz="800" b="1" spc="-1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Imp.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70107318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76" y="2081074"/>
            <a:ext cx="178562" cy="8290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0" y="653906"/>
            <a:ext cx="1147343" cy="112488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191883" y="5034506"/>
            <a:ext cx="1042795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en-US" sz="800" b="1" spc="-10" dirty="0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BeeBright</a:t>
            </a:r>
            <a:r>
              <a:rPr sz="800" b="1" spc="97" baseline="31746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70069304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44767" y="2148198"/>
            <a:ext cx="3094869" cy="278981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060314" y="1776380"/>
            <a:ext cx="1012177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BeeBright</a:t>
            </a:r>
            <a:r>
              <a:rPr sz="800" b="1" spc="97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Pink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70041063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8479" y="3410411"/>
            <a:ext cx="935213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BeeBright</a:t>
            </a:r>
            <a:r>
              <a:rPr sz="800" b="1" spc="97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Violet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70070448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0" y="2286000"/>
            <a:ext cx="1147345" cy="112488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789340" y="1771763"/>
            <a:ext cx="1143562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BeeBright</a:t>
            </a:r>
            <a:r>
              <a:rPr sz="800" b="1" spc="97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nl-NL"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Imp.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70110094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445" y="665109"/>
            <a:ext cx="1149991" cy="1113210"/>
          </a:xfrm>
          <a:prstGeom prst="roundRect">
            <a:avLst>
              <a:gd name="adj" fmla="val 9893"/>
            </a:avLst>
          </a:prstGeom>
        </p:spPr>
      </p:pic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11</a:t>
            </a:fld>
            <a:endParaRPr spc="-25"/>
          </a:p>
        </p:txBody>
      </p:sp>
      <p:pic>
        <p:nvPicPr>
          <p:cNvPr id="4098" name="Picture 2" descr="Beebright Pink (70041063)">
            <a:extLst>
              <a:ext uri="{FF2B5EF4-FFF2-40B4-BE49-F238E27FC236}">
                <a16:creationId xmlns:a16="http://schemas.microsoft.com/office/drawing/2014/main" id="{0FB661C5-C3EC-2A62-AAB3-517816538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9442" y="665108"/>
            <a:ext cx="1186520" cy="1119200"/>
          </a:xfrm>
          <a:prstGeom prst="roundRect">
            <a:avLst>
              <a:gd name="adj" fmla="val 64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B712BC40-C213-3CC7-F8EA-0D5CAAAC6046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pic>
        <p:nvPicPr>
          <p:cNvPr id="8" name="object 13">
            <a:extLst>
              <a:ext uri="{FF2B5EF4-FFF2-40B4-BE49-F238E27FC236}">
                <a16:creationId xmlns:a16="http://schemas.microsoft.com/office/drawing/2014/main" id="{DC9F2892-BE7E-D36A-70EA-2537C65B3113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120" y="2065293"/>
            <a:ext cx="178562" cy="82905"/>
          </a:xfrm>
          <a:prstGeom prst="rect">
            <a:avLst/>
          </a:prstGeom>
        </p:spPr>
      </p:pic>
      <p:pic>
        <p:nvPicPr>
          <p:cNvPr id="2050" name="Picture 2" descr="Beebright Lipstick (70052741)">
            <a:extLst>
              <a:ext uri="{FF2B5EF4-FFF2-40B4-BE49-F238E27FC236}">
                <a16:creationId xmlns:a16="http://schemas.microsoft.com/office/drawing/2014/main" id="{443630CD-AEB4-E96B-4E42-3AB63017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120" y="2285521"/>
            <a:ext cx="1124890" cy="1124890"/>
          </a:xfrm>
          <a:prstGeom prst="roundRect">
            <a:avLst>
              <a:gd name="adj" fmla="val 83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eBright Red Imp. (70107318)">
            <a:extLst>
              <a:ext uri="{FF2B5EF4-FFF2-40B4-BE49-F238E27FC236}">
                <a16:creationId xmlns:a16="http://schemas.microsoft.com/office/drawing/2014/main" id="{560B990D-AA03-FF9E-3A11-60D5CB8FA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2005" y="168825"/>
            <a:ext cx="5376504" cy="571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10">
            <a:extLst>
              <a:ext uri="{FF2B5EF4-FFF2-40B4-BE49-F238E27FC236}">
                <a16:creationId xmlns:a16="http://schemas.microsoft.com/office/drawing/2014/main" id="{B2E84940-B51F-B5FF-A2AD-55D9DBFA464C}"/>
              </a:ext>
            </a:extLst>
          </p:cNvPr>
          <p:cNvSpPr txBox="1"/>
          <p:nvPr/>
        </p:nvSpPr>
        <p:spPr>
          <a:xfrm>
            <a:off x="6998398" y="5168936"/>
            <a:ext cx="10420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i="1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BeeBright</a:t>
            </a:r>
            <a:r>
              <a:rPr sz="675" i="1" spc="195" baseline="30864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i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</a:t>
            </a:r>
            <a:r>
              <a:rPr sz="800" i="1" spc="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i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  <a:r>
              <a:rPr lang="nl-NL" sz="800" i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70107318</a:t>
            </a:r>
            <a:endParaRPr sz="800" i="1">
              <a:latin typeface="HelveticaNeueLT Pro 55 Roman"/>
              <a:cs typeface="HelveticaNeueLT Pro 55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48"/>
            <a:ext cx="12192856" cy="6855656"/>
            <a:chOff x="0" y="6248"/>
            <a:chExt cx="12192856" cy="6855656"/>
          </a:xfrm>
        </p:grpSpPr>
        <p:pic>
          <p:nvPicPr>
            <p:cNvPr id="3" name="object 3"/>
            <p:cNvPicPr/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3143"/>
            <a:stretch/>
          </p:blipFill>
          <p:spPr>
            <a:xfrm>
              <a:off x="4230" y="6248"/>
              <a:ext cx="2500424" cy="61459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26574" y="1445802"/>
              <a:ext cx="2651760" cy="0"/>
            </a:xfrm>
            <a:custGeom>
              <a:avLst/>
              <a:gdLst/>
              <a:ahLst/>
              <a:cxnLst/>
              <a:rect l="l" t="t" r="r" b="b"/>
              <a:pathLst>
                <a:path w="2651759">
                  <a:moveTo>
                    <a:pt x="0" y="0"/>
                  </a:moveTo>
                  <a:lnTo>
                    <a:pt x="2651760" y="0"/>
                  </a:lnTo>
                </a:path>
              </a:pathLst>
            </a:custGeom>
            <a:ln w="12700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 flipV="1">
            <a:off x="2581275" y="5212098"/>
            <a:ext cx="9467849" cy="45719"/>
          </a:xfrm>
          <a:custGeom>
            <a:avLst/>
            <a:gdLst/>
            <a:ahLst/>
            <a:cxnLst/>
            <a:rect l="l" t="t" r="r" b="b"/>
            <a:pathLst>
              <a:path w="8422640">
                <a:moveTo>
                  <a:pt x="0" y="0"/>
                </a:moveTo>
                <a:lnTo>
                  <a:pt x="8422614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95064" y="5307253"/>
            <a:ext cx="1400810" cy="641201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Размер в грунте</a:t>
            </a:r>
            <a:r>
              <a:rPr lang="en-US" sz="8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br>
              <a:rPr lang="en-US" sz="8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ширина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15-20 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 </a:t>
            </a:r>
            <a:b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высота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25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-3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0 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c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м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endParaRPr lang="ru-RU" sz="80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Семена </a:t>
            </a:r>
            <a:r>
              <a:rPr lang="ru-RU" sz="80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дражированные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endParaRPr lang="en-US" sz="80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22696" y="5307253"/>
            <a:ext cx="1906572" cy="730969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Местоположение 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солнце - полутень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рекомендуемый диаметр горшка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8-11 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 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endParaRPr lang="en-US" sz="800" dirty="0">
              <a:latin typeface="HelveticaNeueLT Pro 55 Roman"/>
              <a:cs typeface="HelveticaNeueLT Pro 55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88959" y="1253233"/>
            <a:ext cx="18294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sz="10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Duvet</a:t>
            </a:r>
            <a:endParaRPr sz="825" baseline="35353" dirty="0">
              <a:latin typeface="HelveticaNeueLT Pro 55 Roman"/>
              <a:cs typeface="HelveticaNeueLT Pro 55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88959" y="1440252"/>
            <a:ext cx="1916172" cy="46204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9"/>
              </a:spcBef>
            </a:pPr>
            <a:r>
              <a:rPr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Success!</a:t>
            </a:r>
            <a:r>
              <a:rPr lang="nl-NL"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HD</a:t>
            </a:r>
            <a:r>
              <a:rPr lang="nl-NL" sz="900" spc="-1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—</a:t>
            </a:r>
            <a:r>
              <a:rPr sz="900" spc="-1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Benary</a:t>
            </a:r>
            <a:r>
              <a:rPr sz="750" spc="-15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sz="750" baseline="33333">
              <a:latin typeface="HelveticaNeueLT Pro 55 Roman"/>
              <a:cs typeface="HelveticaNeueLT Pro 55 Roman"/>
            </a:endParaRPr>
          </a:p>
          <a:p>
            <a:pPr marL="38100" marR="30480">
              <a:lnSpc>
                <a:spcPct val="111100"/>
              </a:lnSpc>
            </a:pP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EZ</a:t>
            </a:r>
            <a:r>
              <a:rPr sz="900" spc="-3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Rider</a:t>
            </a:r>
            <a:r>
              <a:rPr sz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lang="nl-NL" sz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        </a:t>
            </a:r>
            <a:r>
              <a:rPr lang="nl-NL" sz="750" spc="12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—</a:t>
            </a:r>
            <a:r>
              <a:rPr sz="900" spc="-3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GB" sz="900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sz="900" spc="-2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sz="750" spc="-15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750" spc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Limbo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GP</a:t>
            </a:r>
            <a:r>
              <a:rPr lang="en-GB" sz="900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     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—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Hem</a:t>
            </a:r>
            <a:r>
              <a:rPr sz="900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Genetics</a:t>
            </a:r>
            <a:endParaRPr sz="900">
              <a:latin typeface="HelveticaNeueLT Pro 55 Roman"/>
              <a:cs typeface="HelveticaNeueLT Pro 55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564221" y="1419945"/>
            <a:ext cx="3630295" cy="0"/>
          </a:xfrm>
          <a:custGeom>
            <a:avLst/>
            <a:gdLst/>
            <a:ahLst/>
            <a:cxnLst/>
            <a:rect l="l" t="t" r="r" b="b"/>
            <a:pathLst>
              <a:path w="3630295">
                <a:moveTo>
                  <a:pt x="0" y="0"/>
                </a:moveTo>
                <a:lnTo>
                  <a:pt x="3630167" y="0"/>
                </a:lnTo>
              </a:path>
            </a:pathLst>
          </a:custGeom>
          <a:ln w="9525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953542" y="905254"/>
            <a:ext cx="286915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3000" b="1" spc="-10" dirty="0" err="1"/>
              <a:t>Дуве</a:t>
            </a:r>
            <a:r>
              <a:rPr lang="ru-RU" sz="3000" b="1" spc="-10" dirty="0"/>
              <a:t>  </a:t>
            </a:r>
            <a:r>
              <a:rPr sz="3000" b="1" spc="-10" dirty="0">
                <a:latin typeface="HelveticaNeueLT Pro 55 Roman"/>
                <a:cs typeface="HelveticaNeueLT Pro 55 Roman"/>
              </a:rPr>
              <a:t>Duvet</a:t>
            </a:r>
            <a:endParaRPr sz="2625" baseline="31746" dirty="0">
              <a:latin typeface="HelveticaNeueLT Pro 55 Roman"/>
              <a:cs typeface="HelveticaNeueLT Pro 55 Roman"/>
            </a:endParaRPr>
          </a:p>
        </p:txBody>
      </p:sp>
      <p:pic>
        <p:nvPicPr>
          <p:cNvPr id="35" name="object 35"/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32" y="1952035"/>
            <a:ext cx="3809045" cy="3127248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591713" y="4565358"/>
            <a:ext cx="2147999" cy="570028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 algn="ctr">
              <a:spcBef>
                <a:spcPts val="125"/>
              </a:spcBef>
            </a:pPr>
            <a:r>
              <a:rPr lang="ru-RU" sz="1200" i="1" spc="6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Улучшена интенсивность окраски цветков и однородность габитуса</a:t>
            </a:r>
            <a:endParaRPr lang="nl-NL" sz="1200" i="1" dirty="0">
              <a:latin typeface="HelveticaNeueLT Pro 55 Roman"/>
              <a:cs typeface="HelveticaNeueLT Pro 55 Roman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12</a:t>
            </a:fld>
            <a:endParaRPr spc="-25"/>
          </a:p>
        </p:txBody>
      </p:sp>
      <p:sp>
        <p:nvSpPr>
          <p:cNvPr id="37" name="object 37"/>
          <p:cNvSpPr txBox="1"/>
          <p:nvPr/>
        </p:nvSpPr>
        <p:spPr>
          <a:xfrm>
            <a:off x="10542929" y="4793954"/>
            <a:ext cx="1419602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1000" b="0" i="1" dirty="0">
                <a:solidFill>
                  <a:srgbClr val="2E3092"/>
                </a:solidFill>
                <a:latin typeface="HelveticaNeueLT Pro 45 Lt"/>
                <a:cs typeface="HelveticaNeueLT Pro 45 Lt"/>
              </a:rPr>
              <a:t>Duvet</a:t>
            </a:r>
            <a:r>
              <a:rPr lang="en-US" sz="900" b="0" i="1" spc="165" baseline="30864" dirty="0">
                <a:solidFill>
                  <a:srgbClr val="2E3092"/>
                </a:solidFill>
                <a:latin typeface="HelveticaNeueLT Pro 45 Lt"/>
                <a:cs typeface="HelveticaNeueLT Pro 45 Lt"/>
              </a:rPr>
              <a:t> </a:t>
            </a:r>
            <a:r>
              <a:rPr lang="en-US" sz="1000" b="0" i="1" dirty="0">
                <a:solidFill>
                  <a:srgbClr val="2E3092"/>
                </a:solidFill>
                <a:latin typeface="HelveticaNeueLT Pro 45 Lt"/>
                <a:cs typeface="HelveticaNeueLT Pro 45 Lt"/>
              </a:rPr>
              <a:t>Blue</a:t>
            </a:r>
            <a:r>
              <a:rPr lang="en-US" sz="1000" b="0" i="1" spc="15" dirty="0">
                <a:solidFill>
                  <a:srgbClr val="2E3092"/>
                </a:solidFill>
                <a:latin typeface="HelveticaNeueLT Pro 45 Lt"/>
                <a:cs typeface="HelveticaNeueLT Pro 45 Lt"/>
              </a:rPr>
              <a:t> </a:t>
            </a:r>
            <a:r>
              <a:rPr lang="en-US" sz="1000" b="0" i="1" spc="-20" dirty="0">
                <a:solidFill>
                  <a:srgbClr val="2E3092"/>
                </a:solidFill>
                <a:latin typeface="HelveticaNeueLT Pro 45 Lt"/>
                <a:cs typeface="HelveticaNeueLT Pro 45 Lt"/>
              </a:rPr>
              <a:t>Imp.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nl-NL" sz="1000" i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70067196</a:t>
            </a:r>
            <a:endParaRPr lang="en-US" sz="1000" i="1" dirty="0">
              <a:latin typeface="HelveticaNeueLT Pro 45 Lt"/>
              <a:cs typeface="HelveticaNeueLT Pro 45 L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56318" y="5771838"/>
            <a:ext cx="895350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b="0" i="1">
                <a:solidFill>
                  <a:schemeClr val="bg1"/>
                </a:solidFill>
                <a:latin typeface="HelveticaNeueLT Pro 65 Md"/>
                <a:cs typeface="HelveticaNeueLT Pro 65 Md"/>
              </a:rPr>
              <a:t>Duvet</a:t>
            </a:r>
            <a:r>
              <a:rPr lang="en-US" sz="675" b="0" i="1" spc="172" baseline="30864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>
                <a:solidFill>
                  <a:schemeClr val="bg1"/>
                </a:solidFill>
                <a:latin typeface="HelveticaNeueLT Pro 65 Md"/>
                <a:cs typeface="HelveticaNeueLT Pro 65 Md"/>
              </a:rPr>
              <a:t>Blue</a:t>
            </a:r>
            <a:r>
              <a:rPr lang="en-US" sz="800" b="0" i="1" spc="25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 spc="-20">
                <a:solidFill>
                  <a:schemeClr val="bg1"/>
                </a:solidFill>
                <a:latin typeface="HelveticaNeueLT Pro 65 Md"/>
                <a:cs typeface="HelveticaNeueLT Pro 65 Md"/>
              </a:rPr>
              <a:t>Imp.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70067196</a:t>
            </a:r>
            <a:endParaRPr lang="en-US" sz="800" i="1">
              <a:solidFill>
                <a:schemeClr val="bg1"/>
              </a:solidFill>
              <a:latin typeface="HelveticaNeueLT Pro 65 Md"/>
              <a:cs typeface="HelveticaNeueLT Pro 65 Md"/>
            </a:endParaRPr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id="{4FC69704-2A45-569B-9FF8-60FD53B8D3BF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CATALOG</a:t>
            </a:r>
            <a:endParaRPr sz="800"/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E14BFDD2-F421-C7A1-44D5-3FD0D6E71BF7}"/>
              </a:ext>
            </a:extLst>
          </p:cNvPr>
          <p:cNvSpPr/>
          <p:nvPr/>
        </p:nvSpPr>
        <p:spPr>
          <a:xfrm>
            <a:off x="8785777" y="5556231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GUIDES</a:t>
            </a:r>
            <a:endParaRPr sz="800"/>
          </a:p>
        </p:txBody>
      </p:sp>
      <p:sp>
        <p:nvSpPr>
          <p:cNvPr id="14" name="object 28">
            <a:extLst>
              <a:ext uri="{FF2B5EF4-FFF2-40B4-BE49-F238E27FC236}">
                <a16:creationId xmlns:a16="http://schemas.microsoft.com/office/drawing/2014/main" id="{61E12B76-87ED-74D6-DC02-61FF3FBBE508}"/>
              </a:ext>
            </a:extLst>
          </p:cNvPr>
          <p:cNvSpPr txBox="1"/>
          <p:nvPr/>
        </p:nvSpPr>
        <p:spPr>
          <a:xfrm>
            <a:off x="9290819" y="5289417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0C3231F8-B00F-5CE8-DD94-F7BEB1688999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3204B90E-9574-A454-1C08-02570F913EBF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23">
            <a:extLst>
              <a:ext uri="{FF2B5EF4-FFF2-40B4-BE49-F238E27FC236}">
                <a16:creationId xmlns:a16="http://schemas.microsoft.com/office/drawing/2014/main" id="{00173A2D-DAF0-7925-AE0C-F9E8330232F4}"/>
              </a:ext>
            </a:extLst>
          </p:cNvPr>
          <p:cNvSpPr txBox="1"/>
          <p:nvPr/>
        </p:nvSpPr>
        <p:spPr>
          <a:xfrm>
            <a:off x="2915782" y="219433"/>
            <a:ext cx="455219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Петуния крупноцветковая   </a:t>
            </a:r>
            <a:r>
              <a:rPr sz="14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r>
              <a:rPr sz="1400" i="1" spc="12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Petunia</a:t>
            </a:r>
            <a:r>
              <a:rPr sz="1400" i="1" spc="114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i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grandiflora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26">
            <a:extLst>
              <a:ext uri="{FF2B5EF4-FFF2-40B4-BE49-F238E27FC236}">
                <a16:creationId xmlns:a16="http://schemas.microsoft.com/office/drawing/2014/main" id="{7FA81E4C-BC5A-8A14-1CCC-7E794CA0C05F}"/>
              </a:ext>
            </a:extLst>
          </p:cNvPr>
          <p:cNvSpPr txBox="1"/>
          <p:nvPr/>
        </p:nvSpPr>
        <p:spPr>
          <a:xfrm>
            <a:off x="2684586" y="1671276"/>
            <a:ext cx="5441988" cy="2639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Ровный цветной ковёр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-101600">
              <a:lnSpc>
                <a:spcPct val="100000"/>
              </a:lnSpc>
              <a:spcBef>
                <a:spcPts val="600"/>
              </a:spcBef>
              <a:buChar char="•"/>
              <a:tabLst>
                <a:tab pos="127000" algn="l"/>
              </a:tabLst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генетически компактной петунии с крупными и яркими цветками</a:t>
            </a:r>
          </a:p>
          <a:p>
            <a:pPr marL="127000" indent="-101600">
              <a:spcBef>
                <a:spcPts val="600"/>
              </a:spcBef>
              <a:buFontTx/>
              <a:buChar char="•"/>
              <a:tabLst>
                <a:tab pos="127000" algn="l"/>
              </a:tabLst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Раннее и однородное цветение даже в условиях длинного дня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-101600">
              <a:lnSpc>
                <a:spcPct val="100000"/>
              </a:lnSpc>
              <a:spcBef>
                <a:spcPts val="600"/>
              </a:spcBef>
              <a:buChar char="•"/>
              <a:tabLst>
                <a:tab pos="127000" algn="l"/>
              </a:tabLst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Хорошая петуния для производства в условиях высокой плотности культуры</a:t>
            </a:r>
          </a:p>
          <a:p>
            <a:pPr marL="127000" indent="-101600">
              <a:lnSpc>
                <a:spcPct val="100000"/>
              </a:lnSpc>
              <a:spcBef>
                <a:spcPts val="600"/>
              </a:spcBef>
              <a:buChar char="•"/>
              <a:tabLst>
                <a:tab pos="127000" algn="l"/>
              </a:tabLst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Ретарданты не нужны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-101600">
              <a:lnSpc>
                <a:spcPct val="100000"/>
              </a:lnSpc>
              <a:spcBef>
                <a:spcPts val="660"/>
              </a:spcBef>
              <a:buChar char="•"/>
              <a:tabLst>
                <a:tab pos="127000" algn="l"/>
              </a:tabLst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Компактность в теплице и прекрасный  вид в саду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vet Red Imp. (70059290)">
            <a:extLst>
              <a:ext uri="{FF2B5EF4-FFF2-40B4-BE49-F238E27FC236}">
                <a16:creationId xmlns:a16="http://schemas.microsoft.com/office/drawing/2014/main" id="{7EC9A0F4-4B05-5220-D77D-2CC24C07C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224" y="2781107"/>
            <a:ext cx="5107618" cy="355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31648" y="6145910"/>
              <a:ext cx="962025" cy="712470"/>
            </a:xfrm>
            <a:custGeom>
              <a:avLst/>
              <a:gdLst/>
              <a:ahLst/>
              <a:cxnLst/>
              <a:rect l="l" t="t" r="r" b="b"/>
              <a:pathLst>
                <a:path w="962025" h="712470">
                  <a:moveTo>
                    <a:pt x="0" y="0"/>
                  </a:moveTo>
                  <a:lnTo>
                    <a:pt x="32731" y="25792"/>
                  </a:lnTo>
                  <a:lnTo>
                    <a:pt x="71926" y="54982"/>
                  </a:lnTo>
                  <a:lnTo>
                    <a:pt x="111794" y="83021"/>
                  </a:lnTo>
                  <a:lnTo>
                    <a:pt x="152307" y="109904"/>
                  </a:lnTo>
                  <a:lnTo>
                    <a:pt x="193439" y="135626"/>
                  </a:lnTo>
                  <a:lnTo>
                    <a:pt x="235163" y="160181"/>
                  </a:lnTo>
                  <a:lnTo>
                    <a:pt x="277453" y="183565"/>
                  </a:lnTo>
                  <a:lnTo>
                    <a:pt x="320282" y="205771"/>
                  </a:lnTo>
                  <a:lnTo>
                    <a:pt x="363623" y="226795"/>
                  </a:lnTo>
                  <a:lnTo>
                    <a:pt x="407449" y="246631"/>
                  </a:lnTo>
                  <a:lnTo>
                    <a:pt x="451735" y="265274"/>
                  </a:lnTo>
                  <a:lnTo>
                    <a:pt x="496453" y="282718"/>
                  </a:lnTo>
                  <a:lnTo>
                    <a:pt x="541576" y="298960"/>
                  </a:lnTo>
                  <a:lnTo>
                    <a:pt x="587079" y="313992"/>
                  </a:lnTo>
                  <a:lnTo>
                    <a:pt x="632934" y="327810"/>
                  </a:lnTo>
                  <a:lnTo>
                    <a:pt x="679115" y="340409"/>
                  </a:lnTo>
                  <a:lnTo>
                    <a:pt x="725595" y="351783"/>
                  </a:lnTo>
                  <a:lnTo>
                    <a:pt x="772348" y="361927"/>
                  </a:lnTo>
                  <a:lnTo>
                    <a:pt x="819346" y="370836"/>
                  </a:lnTo>
                  <a:lnTo>
                    <a:pt x="866564" y="378505"/>
                  </a:lnTo>
                  <a:lnTo>
                    <a:pt x="913975" y="384927"/>
                  </a:lnTo>
                  <a:lnTo>
                    <a:pt x="961551" y="390099"/>
                  </a:lnTo>
                  <a:lnTo>
                    <a:pt x="954090" y="440959"/>
                  </a:lnTo>
                  <a:lnTo>
                    <a:pt x="948806" y="491772"/>
                  </a:lnTo>
                  <a:lnTo>
                    <a:pt x="945718" y="542471"/>
                  </a:lnTo>
                  <a:lnTo>
                    <a:pt x="944849" y="592991"/>
                  </a:lnTo>
                  <a:lnTo>
                    <a:pt x="946220" y="643264"/>
                  </a:lnTo>
                  <a:lnTo>
                    <a:pt x="949852" y="693224"/>
                  </a:lnTo>
                  <a:lnTo>
                    <a:pt x="952103" y="712088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37623" y="6145910"/>
              <a:ext cx="895350" cy="712470"/>
            </a:xfrm>
            <a:custGeom>
              <a:avLst/>
              <a:gdLst/>
              <a:ahLst/>
              <a:cxnLst/>
              <a:rect l="l" t="t" r="r" b="b"/>
              <a:pathLst>
                <a:path w="895350" h="712470">
                  <a:moveTo>
                    <a:pt x="0" y="0"/>
                  </a:moveTo>
                  <a:lnTo>
                    <a:pt x="44518" y="34113"/>
                  </a:lnTo>
                  <a:lnTo>
                    <a:pt x="84496" y="62755"/>
                  </a:lnTo>
                  <a:lnTo>
                    <a:pt x="125167" y="90168"/>
                  </a:lnTo>
                  <a:lnTo>
                    <a:pt x="166498" y="116345"/>
                  </a:lnTo>
                  <a:lnTo>
                    <a:pt x="208461" y="141281"/>
                  </a:lnTo>
                  <a:lnTo>
                    <a:pt x="251025" y="164969"/>
                  </a:lnTo>
                  <a:lnTo>
                    <a:pt x="294160" y="187403"/>
                  </a:lnTo>
                  <a:lnTo>
                    <a:pt x="337836" y="208578"/>
                  </a:lnTo>
                  <a:lnTo>
                    <a:pt x="382023" y="228487"/>
                  </a:lnTo>
                  <a:lnTo>
                    <a:pt x="426690" y="247124"/>
                  </a:lnTo>
                  <a:lnTo>
                    <a:pt x="471808" y="264484"/>
                  </a:lnTo>
                  <a:lnTo>
                    <a:pt x="517347" y="280560"/>
                  </a:lnTo>
                  <a:lnTo>
                    <a:pt x="563276" y="295346"/>
                  </a:lnTo>
                  <a:lnTo>
                    <a:pt x="609565" y="308837"/>
                  </a:lnTo>
                  <a:lnTo>
                    <a:pt x="656185" y="321027"/>
                  </a:lnTo>
                  <a:lnTo>
                    <a:pt x="703105" y="331908"/>
                  </a:lnTo>
                  <a:lnTo>
                    <a:pt x="750294" y="341476"/>
                  </a:lnTo>
                  <a:lnTo>
                    <a:pt x="797724" y="349725"/>
                  </a:lnTo>
                  <a:lnTo>
                    <a:pt x="845364" y="356648"/>
                  </a:lnTo>
                  <a:lnTo>
                    <a:pt x="893183" y="362239"/>
                  </a:lnTo>
                  <a:lnTo>
                    <a:pt x="886474" y="413341"/>
                  </a:lnTo>
                  <a:lnTo>
                    <a:pt x="882079" y="464377"/>
                  </a:lnTo>
                  <a:lnTo>
                    <a:pt x="880024" y="515272"/>
                  </a:lnTo>
                  <a:lnTo>
                    <a:pt x="880332" y="565950"/>
                  </a:lnTo>
                  <a:lnTo>
                    <a:pt x="883026" y="616335"/>
                  </a:lnTo>
                  <a:lnTo>
                    <a:pt x="888131" y="666353"/>
                  </a:lnTo>
                  <a:lnTo>
                    <a:pt x="895086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3932" y="6145910"/>
              <a:ext cx="842010" cy="712470"/>
            </a:xfrm>
            <a:custGeom>
              <a:avLst/>
              <a:gdLst/>
              <a:ahLst/>
              <a:cxnLst/>
              <a:rect l="l" t="t" r="r" b="b"/>
              <a:pathLst>
                <a:path w="842009" h="712470">
                  <a:moveTo>
                    <a:pt x="0" y="0"/>
                  </a:moveTo>
                  <a:lnTo>
                    <a:pt x="56801" y="42334"/>
                  </a:lnTo>
                  <a:lnTo>
                    <a:pt x="97649" y="70348"/>
                  </a:lnTo>
                  <a:lnTo>
                    <a:pt x="139208" y="97042"/>
                  </a:lnTo>
                  <a:lnTo>
                    <a:pt x="181442" y="122410"/>
                  </a:lnTo>
                  <a:lnTo>
                    <a:pt x="224318" y="146443"/>
                  </a:lnTo>
                  <a:lnTo>
                    <a:pt x="267801" y="169136"/>
                  </a:lnTo>
                  <a:lnTo>
                    <a:pt x="311857" y="190482"/>
                  </a:lnTo>
                  <a:lnTo>
                    <a:pt x="356452" y="210473"/>
                  </a:lnTo>
                  <a:lnTo>
                    <a:pt x="401551" y="229103"/>
                  </a:lnTo>
                  <a:lnTo>
                    <a:pt x="447120" y="246366"/>
                  </a:lnTo>
                  <a:lnTo>
                    <a:pt x="493125" y="262253"/>
                  </a:lnTo>
                  <a:lnTo>
                    <a:pt x="539531" y="276758"/>
                  </a:lnTo>
                  <a:lnTo>
                    <a:pt x="586305" y="289875"/>
                  </a:lnTo>
                  <a:lnTo>
                    <a:pt x="633411" y="301597"/>
                  </a:lnTo>
                  <a:lnTo>
                    <a:pt x="680816" y="311916"/>
                  </a:lnTo>
                  <a:lnTo>
                    <a:pt x="728486" y="320826"/>
                  </a:lnTo>
                  <a:lnTo>
                    <a:pt x="776386" y="328320"/>
                  </a:lnTo>
                  <a:lnTo>
                    <a:pt x="824481" y="334392"/>
                  </a:lnTo>
                  <a:lnTo>
                    <a:pt x="818620" y="385778"/>
                  </a:lnTo>
                  <a:lnTo>
                    <a:pt x="815218" y="437082"/>
                  </a:lnTo>
                  <a:lnTo>
                    <a:pt x="814307" y="488216"/>
                  </a:lnTo>
                  <a:lnTo>
                    <a:pt x="815917" y="539091"/>
                  </a:lnTo>
                  <a:lnTo>
                    <a:pt x="820080" y="589618"/>
                  </a:lnTo>
                  <a:lnTo>
                    <a:pt x="826825" y="639708"/>
                  </a:lnTo>
                  <a:lnTo>
                    <a:pt x="836184" y="689273"/>
                  </a:lnTo>
                  <a:lnTo>
                    <a:pt x="841779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50273" y="6145910"/>
              <a:ext cx="793115" cy="712470"/>
            </a:xfrm>
            <a:custGeom>
              <a:avLst/>
              <a:gdLst/>
              <a:ahLst/>
              <a:cxnLst/>
              <a:rect l="l" t="t" r="r" b="b"/>
              <a:pathLst>
                <a:path w="793115" h="712470">
                  <a:moveTo>
                    <a:pt x="0" y="0"/>
                  </a:moveTo>
                  <a:lnTo>
                    <a:pt x="52361" y="38283"/>
                  </a:lnTo>
                  <a:lnTo>
                    <a:pt x="92362" y="65208"/>
                  </a:lnTo>
                  <a:lnTo>
                    <a:pt x="133056" y="90813"/>
                  </a:lnTo>
                  <a:lnTo>
                    <a:pt x="174408" y="115089"/>
                  </a:lnTo>
                  <a:lnTo>
                    <a:pt x="216381" y="138029"/>
                  </a:lnTo>
                  <a:lnTo>
                    <a:pt x="258942" y="159626"/>
                  </a:lnTo>
                  <a:lnTo>
                    <a:pt x="302055" y="179874"/>
                  </a:lnTo>
                  <a:lnTo>
                    <a:pt x="345684" y="198764"/>
                  </a:lnTo>
                  <a:lnTo>
                    <a:pt x="389793" y="216291"/>
                  </a:lnTo>
                  <a:lnTo>
                    <a:pt x="434349" y="232446"/>
                  </a:lnTo>
                  <a:lnTo>
                    <a:pt x="479315" y="247223"/>
                  </a:lnTo>
                  <a:lnTo>
                    <a:pt x="524656" y="260615"/>
                  </a:lnTo>
                  <a:lnTo>
                    <a:pt x="570336" y="272614"/>
                  </a:lnTo>
                  <a:lnTo>
                    <a:pt x="616321" y="283214"/>
                  </a:lnTo>
                  <a:lnTo>
                    <a:pt x="662575" y="292407"/>
                  </a:lnTo>
                  <a:lnTo>
                    <a:pt x="709062" y="300186"/>
                  </a:lnTo>
                  <a:lnTo>
                    <a:pt x="755748" y="306544"/>
                  </a:lnTo>
                  <a:lnTo>
                    <a:pt x="750872" y="358248"/>
                  </a:lnTo>
                  <a:lnTo>
                    <a:pt x="748630" y="409843"/>
                  </a:lnTo>
                  <a:lnTo>
                    <a:pt x="749060" y="461227"/>
                  </a:lnTo>
                  <a:lnTo>
                    <a:pt x="752198" y="512296"/>
                  </a:lnTo>
                  <a:lnTo>
                    <a:pt x="758081" y="562946"/>
                  </a:lnTo>
                  <a:lnTo>
                    <a:pt x="766746" y="613072"/>
                  </a:lnTo>
                  <a:lnTo>
                    <a:pt x="778229" y="662571"/>
                  </a:lnTo>
                  <a:lnTo>
                    <a:pt x="792568" y="711340"/>
                  </a:lnTo>
                  <a:lnTo>
                    <a:pt x="792838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56898" y="6145910"/>
              <a:ext cx="750570" cy="712470"/>
            </a:xfrm>
            <a:custGeom>
              <a:avLst/>
              <a:gdLst/>
              <a:ahLst/>
              <a:cxnLst/>
              <a:rect l="l" t="t" r="r" b="b"/>
              <a:pathLst>
                <a:path w="750570" h="712470">
                  <a:moveTo>
                    <a:pt x="0" y="0"/>
                  </a:moveTo>
                  <a:lnTo>
                    <a:pt x="64679" y="45599"/>
                  </a:lnTo>
                  <a:lnTo>
                    <a:pt x="105579" y="71735"/>
                  </a:lnTo>
                  <a:lnTo>
                    <a:pt x="147185" y="96444"/>
                  </a:lnTo>
                  <a:lnTo>
                    <a:pt x="189457" y="119718"/>
                  </a:lnTo>
                  <a:lnTo>
                    <a:pt x="232353" y="141550"/>
                  </a:lnTo>
                  <a:lnTo>
                    <a:pt x="275833" y="161930"/>
                  </a:lnTo>
                  <a:lnTo>
                    <a:pt x="319857" y="180851"/>
                  </a:lnTo>
                  <a:lnTo>
                    <a:pt x="364384" y="198304"/>
                  </a:lnTo>
                  <a:lnTo>
                    <a:pt x="409372" y="214282"/>
                  </a:lnTo>
                  <a:lnTo>
                    <a:pt x="454782" y="228776"/>
                  </a:lnTo>
                  <a:lnTo>
                    <a:pt x="500573" y="241777"/>
                  </a:lnTo>
                  <a:lnTo>
                    <a:pt x="546704" y="253278"/>
                  </a:lnTo>
                  <a:lnTo>
                    <a:pt x="593134" y="263271"/>
                  </a:lnTo>
                  <a:lnTo>
                    <a:pt x="639823" y="271747"/>
                  </a:lnTo>
                  <a:lnTo>
                    <a:pt x="686729" y="278697"/>
                  </a:lnTo>
                  <a:lnTo>
                    <a:pt x="683191" y="326770"/>
                  </a:lnTo>
                  <a:lnTo>
                    <a:pt x="682065" y="374729"/>
                  </a:lnTo>
                  <a:lnTo>
                    <a:pt x="683388" y="422477"/>
                  </a:lnTo>
                  <a:lnTo>
                    <a:pt x="687194" y="469919"/>
                  </a:lnTo>
                  <a:lnTo>
                    <a:pt x="693519" y="516957"/>
                  </a:lnTo>
                  <a:lnTo>
                    <a:pt x="702398" y="563494"/>
                  </a:lnTo>
                  <a:lnTo>
                    <a:pt x="713867" y="609435"/>
                  </a:lnTo>
                  <a:lnTo>
                    <a:pt x="727961" y="654681"/>
                  </a:lnTo>
                  <a:lnTo>
                    <a:pt x="744715" y="699136"/>
                  </a:lnTo>
                  <a:lnTo>
                    <a:pt x="750497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63555" y="6145910"/>
              <a:ext cx="716280" cy="712470"/>
            </a:xfrm>
            <a:custGeom>
              <a:avLst/>
              <a:gdLst/>
              <a:ahLst/>
              <a:cxnLst/>
              <a:rect l="l" t="t" r="r" b="b"/>
              <a:pathLst>
                <a:path w="716279" h="712470">
                  <a:moveTo>
                    <a:pt x="0" y="0"/>
                  </a:moveTo>
                  <a:lnTo>
                    <a:pt x="36934" y="25903"/>
                  </a:lnTo>
                  <a:lnTo>
                    <a:pt x="78075" y="52658"/>
                  </a:lnTo>
                  <a:lnTo>
                    <a:pt x="119979" y="77874"/>
                  </a:lnTo>
                  <a:lnTo>
                    <a:pt x="162597" y="101539"/>
                  </a:lnTo>
                  <a:lnTo>
                    <a:pt x="205883" y="123645"/>
                  </a:lnTo>
                  <a:lnTo>
                    <a:pt x="249789" y="144182"/>
                  </a:lnTo>
                  <a:lnTo>
                    <a:pt x="294267" y="163140"/>
                  </a:lnTo>
                  <a:lnTo>
                    <a:pt x="339272" y="180510"/>
                  </a:lnTo>
                  <a:lnTo>
                    <a:pt x="384754" y="196282"/>
                  </a:lnTo>
                  <a:lnTo>
                    <a:pt x="430667" y="210447"/>
                  </a:lnTo>
                  <a:lnTo>
                    <a:pt x="476964" y="222994"/>
                  </a:lnTo>
                  <a:lnTo>
                    <a:pt x="523596" y="233915"/>
                  </a:lnTo>
                  <a:lnTo>
                    <a:pt x="570518" y="243199"/>
                  </a:lnTo>
                  <a:lnTo>
                    <a:pt x="617681" y="250837"/>
                  </a:lnTo>
                  <a:lnTo>
                    <a:pt x="615392" y="298981"/>
                  </a:lnTo>
                  <a:lnTo>
                    <a:pt x="615679" y="346976"/>
                  </a:lnTo>
                  <a:lnTo>
                    <a:pt x="618586" y="394707"/>
                  </a:lnTo>
                  <a:lnTo>
                    <a:pt x="624153" y="442061"/>
                  </a:lnTo>
                  <a:lnTo>
                    <a:pt x="632426" y="488924"/>
                  </a:lnTo>
                  <a:lnTo>
                    <a:pt x="643446" y="535182"/>
                  </a:lnTo>
                  <a:lnTo>
                    <a:pt x="657256" y="580721"/>
                  </a:lnTo>
                  <a:lnTo>
                    <a:pt x="673899" y="625428"/>
                  </a:lnTo>
                  <a:lnTo>
                    <a:pt x="693419" y="669188"/>
                  </a:lnTo>
                  <a:lnTo>
                    <a:pt x="715857" y="711887"/>
                  </a:lnTo>
                  <a:lnTo>
                    <a:pt x="715980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70881" y="6145910"/>
              <a:ext cx="694055" cy="712470"/>
            </a:xfrm>
            <a:custGeom>
              <a:avLst/>
              <a:gdLst/>
              <a:ahLst/>
              <a:cxnLst/>
              <a:rect l="l" t="t" r="r" b="b"/>
              <a:pathLst>
                <a:path w="694054" h="712470">
                  <a:moveTo>
                    <a:pt x="0" y="0"/>
                  </a:moveTo>
                  <a:lnTo>
                    <a:pt x="49900" y="33581"/>
                  </a:lnTo>
                  <a:lnTo>
                    <a:pt x="92153" y="59395"/>
                  </a:lnTo>
                  <a:lnTo>
                    <a:pt x="135179" y="83525"/>
                  </a:lnTo>
                  <a:lnTo>
                    <a:pt x="178922" y="105958"/>
                  </a:lnTo>
                  <a:lnTo>
                    <a:pt x="223325" y="126684"/>
                  </a:lnTo>
                  <a:lnTo>
                    <a:pt x="268333" y="145691"/>
                  </a:lnTo>
                  <a:lnTo>
                    <a:pt x="313890" y="162967"/>
                  </a:lnTo>
                  <a:lnTo>
                    <a:pt x="359941" y="178502"/>
                  </a:lnTo>
                  <a:lnTo>
                    <a:pt x="406430" y="192282"/>
                  </a:lnTo>
                  <a:lnTo>
                    <a:pt x="453300" y="204298"/>
                  </a:lnTo>
                  <a:lnTo>
                    <a:pt x="500497" y="214538"/>
                  </a:lnTo>
                  <a:lnTo>
                    <a:pt x="547963" y="222990"/>
                  </a:lnTo>
                  <a:lnTo>
                    <a:pt x="547149" y="271210"/>
                  </a:lnTo>
                  <a:lnTo>
                    <a:pt x="549097" y="319235"/>
                  </a:lnTo>
                  <a:lnTo>
                    <a:pt x="553861" y="366928"/>
                  </a:lnTo>
                  <a:lnTo>
                    <a:pt x="561492" y="414154"/>
                  </a:lnTo>
                  <a:lnTo>
                    <a:pt x="572043" y="460775"/>
                  </a:lnTo>
                  <a:lnTo>
                    <a:pt x="585568" y="506655"/>
                  </a:lnTo>
                  <a:lnTo>
                    <a:pt x="602117" y="551659"/>
                  </a:lnTo>
                  <a:lnTo>
                    <a:pt x="621744" y="595650"/>
                  </a:lnTo>
                  <a:lnTo>
                    <a:pt x="644501" y="638492"/>
                  </a:lnTo>
                  <a:lnTo>
                    <a:pt x="670440" y="680048"/>
                  </a:lnTo>
                  <a:lnTo>
                    <a:pt x="693731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678193" y="6145910"/>
              <a:ext cx="690245" cy="712470"/>
            </a:xfrm>
            <a:custGeom>
              <a:avLst/>
              <a:gdLst/>
              <a:ahLst/>
              <a:cxnLst/>
              <a:rect l="l" t="t" r="r" b="b"/>
              <a:pathLst>
                <a:path w="690245" h="712470">
                  <a:moveTo>
                    <a:pt x="0" y="0"/>
                  </a:moveTo>
                  <a:lnTo>
                    <a:pt x="41948" y="27365"/>
                  </a:lnTo>
                  <a:lnTo>
                    <a:pt x="82960" y="51841"/>
                  </a:lnTo>
                  <a:lnTo>
                    <a:pt x="124707" y="74638"/>
                  </a:lnTo>
                  <a:lnTo>
                    <a:pt x="167132" y="95743"/>
                  </a:lnTo>
                  <a:lnTo>
                    <a:pt x="210177" y="115146"/>
                  </a:lnTo>
                  <a:lnTo>
                    <a:pt x="253786" y="132834"/>
                  </a:lnTo>
                  <a:lnTo>
                    <a:pt x="297900" y="148794"/>
                  </a:lnTo>
                  <a:lnTo>
                    <a:pt x="342462" y="163016"/>
                  </a:lnTo>
                  <a:lnTo>
                    <a:pt x="387414" y="175487"/>
                  </a:lnTo>
                  <a:lnTo>
                    <a:pt x="432699" y="186196"/>
                  </a:lnTo>
                  <a:lnTo>
                    <a:pt x="478259" y="195130"/>
                  </a:lnTo>
                  <a:lnTo>
                    <a:pt x="479204" y="243446"/>
                  </a:lnTo>
                  <a:lnTo>
                    <a:pt x="483129" y="291501"/>
                  </a:lnTo>
                  <a:lnTo>
                    <a:pt x="490098" y="339130"/>
                  </a:lnTo>
                  <a:lnTo>
                    <a:pt x="500175" y="386167"/>
                  </a:lnTo>
                  <a:lnTo>
                    <a:pt x="513427" y="432448"/>
                  </a:lnTo>
                  <a:lnTo>
                    <a:pt x="529917" y="477808"/>
                  </a:lnTo>
                  <a:lnTo>
                    <a:pt x="549711" y="522079"/>
                  </a:lnTo>
                  <a:lnTo>
                    <a:pt x="572874" y="565098"/>
                  </a:lnTo>
                  <a:lnTo>
                    <a:pt x="599471" y="606699"/>
                  </a:lnTo>
                  <a:lnTo>
                    <a:pt x="629566" y="646717"/>
                  </a:lnTo>
                  <a:lnTo>
                    <a:pt x="658414" y="679963"/>
                  </a:lnTo>
                  <a:lnTo>
                    <a:pt x="689086" y="711087"/>
                  </a:lnTo>
                  <a:lnTo>
                    <a:pt x="690205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86413" y="6145910"/>
              <a:ext cx="723900" cy="712470"/>
            </a:xfrm>
            <a:custGeom>
              <a:avLst/>
              <a:gdLst/>
              <a:ahLst/>
              <a:cxnLst/>
              <a:rect l="l" t="t" r="r" b="b"/>
              <a:pathLst>
                <a:path w="723900" h="712470">
                  <a:moveTo>
                    <a:pt x="0" y="0"/>
                  </a:moveTo>
                  <a:lnTo>
                    <a:pt x="54318" y="33766"/>
                  </a:lnTo>
                  <a:lnTo>
                    <a:pt x="96426" y="57037"/>
                  </a:lnTo>
                  <a:lnTo>
                    <a:pt x="139260" y="78455"/>
                  </a:lnTo>
                  <a:lnTo>
                    <a:pt x="182750" y="98008"/>
                  </a:lnTo>
                  <a:lnTo>
                    <a:pt x="226829" y="115679"/>
                  </a:lnTo>
                  <a:lnTo>
                    <a:pt x="271426" y="131456"/>
                  </a:lnTo>
                  <a:lnTo>
                    <a:pt x="316474" y="145322"/>
                  </a:lnTo>
                  <a:lnTo>
                    <a:pt x="361903" y="157265"/>
                  </a:lnTo>
                  <a:lnTo>
                    <a:pt x="407644" y="167269"/>
                  </a:lnTo>
                  <a:lnTo>
                    <a:pt x="410738" y="215696"/>
                  </a:lnTo>
                  <a:lnTo>
                    <a:pt x="417061" y="263771"/>
                  </a:lnTo>
                  <a:lnTo>
                    <a:pt x="426695" y="311289"/>
                  </a:lnTo>
                  <a:lnTo>
                    <a:pt x="439722" y="358047"/>
                  </a:lnTo>
                  <a:lnTo>
                    <a:pt x="456223" y="403839"/>
                  </a:lnTo>
                  <a:lnTo>
                    <a:pt x="476282" y="448461"/>
                  </a:lnTo>
                  <a:lnTo>
                    <a:pt x="499980" y="491708"/>
                  </a:lnTo>
                  <a:lnTo>
                    <a:pt x="527399" y="533377"/>
                  </a:lnTo>
                  <a:lnTo>
                    <a:pt x="558622" y="573262"/>
                  </a:lnTo>
                  <a:lnTo>
                    <a:pt x="589187" y="606727"/>
                  </a:lnTo>
                  <a:lnTo>
                    <a:pt x="621754" y="637775"/>
                  </a:lnTo>
                  <a:lnTo>
                    <a:pt x="656199" y="666393"/>
                  </a:lnTo>
                  <a:lnTo>
                    <a:pt x="692399" y="692570"/>
                  </a:lnTo>
                  <a:lnTo>
                    <a:pt x="723524" y="712088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894741" y="6145910"/>
              <a:ext cx="1294765" cy="712470"/>
            </a:xfrm>
            <a:custGeom>
              <a:avLst/>
              <a:gdLst/>
              <a:ahLst/>
              <a:cxnLst/>
              <a:rect l="l" t="t" r="r" b="b"/>
              <a:pathLst>
                <a:path w="1294765" h="712470">
                  <a:moveTo>
                    <a:pt x="0" y="0"/>
                  </a:moveTo>
                  <a:lnTo>
                    <a:pt x="68209" y="39808"/>
                  </a:lnTo>
                  <a:lnTo>
                    <a:pt x="111535" y="61628"/>
                  </a:lnTo>
                  <a:lnTo>
                    <a:pt x="155556" y="81385"/>
                  </a:lnTo>
                  <a:lnTo>
                    <a:pt x="200190" y="99061"/>
                  </a:lnTo>
                  <a:lnTo>
                    <a:pt x="245352" y="114637"/>
                  </a:lnTo>
                  <a:lnTo>
                    <a:pt x="290958" y="128097"/>
                  </a:lnTo>
                  <a:lnTo>
                    <a:pt x="336925" y="139421"/>
                  </a:lnTo>
                  <a:lnTo>
                    <a:pt x="342694" y="187977"/>
                  </a:lnTo>
                  <a:lnTo>
                    <a:pt x="351984" y="236048"/>
                  </a:lnTo>
                  <a:lnTo>
                    <a:pt x="364901" y="283375"/>
                  </a:lnTo>
                  <a:lnTo>
                    <a:pt x="381550" y="329701"/>
                  </a:lnTo>
                  <a:lnTo>
                    <a:pt x="402036" y="374765"/>
                  </a:lnTo>
                  <a:lnTo>
                    <a:pt x="426465" y="418308"/>
                  </a:lnTo>
                  <a:lnTo>
                    <a:pt x="454942" y="460072"/>
                  </a:lnTo>
                  <a:lnTo>
                    <a:pt x="487572" y="499797"/>
                  </a:lnTo>
                  <a:lnTo>
                    <a:pt x="518857" y="532122"/>
                  </a:lnTo>
                  <a:lnTo>
                    <a:pt x="552170" y="561881"/>
                  </a:lnTo>
                  <a:lnTo>
                    <a:pt x="587373" y="589061"/>
                  </a:lnTo>
                  <a:lnTo>
                    <a:pt x="624327" y="613648"/>
                  </a:lnTo>
                  <a:lnTo>
                    <a:pt x="662891" y="635628"/>
                  </a:lnTo>
                  <a:lnTo>
                    <a:pt x="702928" y="654990"/>
                  </a:lnTo>
                  <a:lnTo>
                    <a:pt x="744297" y="671718"/>
                  </a:lnTo>
                  <a:lnTo>
                    <a:pt x="786858" y="685801"/>
                  </a:lnTo>
                  <a:lnTo>
                    <a:pt x="830474" y="697225"/>
                  </a:lnTo>
                  <a:lnTo>
                    <a:pt x="875004" y="705977"/>
                  </a:lnTo>
                  <a:lnTo>
                    <a:pt x="920309" y="712043"/>
                  </a:lnTo>
                  <a:lnTo>
                    <a:pt x="920932" y="712088"/>
                  </a:lnTo>
                </a:path>
                <a:path w="1294765" h="712470">
                  <a:moveTo>
                    <a:pt x="1078117" y="712088"/>
                  </a:moveTo>
                  <a:lnTo>
                    <a:pt x="1153583" y="701625"/>
                  </a:lnTo>
                  <a:lnTo>
                    <a:pt x="1200612" y="691299"/>
                  </a:lnTo>
                  <a:lnTo>
                    <a:pt x="1247441" y="678195"/>
                  </a:lnTo>
                  <a:lnTo>
                    <a:pt x="1293930" y="662300"/>
                  </a:lnTo>
                  <a:lnTo>
                    <a:pt x="1294210" y="662185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002929" y="6145910"/>
              <a:ext cx="1186180" cy="614680"/>
            </a:xfrm>
            <a:custGeom>
              <a:avLst/>
              <a:gdLst/>
              <a:ahLst/>
              <a:cxnLst/>
              <a:rect l="l" t="t" r="r" b="b"/>
              <a:pathLst>
                <a:path w="1186179" h="614679">
                  <a:moveTo>
                    <a:pt x="0" y="0"/>
                  </a:moveTo>
                  <a:lnTo>
                    <a:pt x="40375" y="23084"/>
                  </a:lnTo>
                  <a:lnTo>
                    <a:pt x="84305" y="45436"/>
                  </a:lnTo>
                  <a:lnTo>
                    <a:pt x="128971" y="65483"/>
                  </a:lnTo>
                  <a:lnTo>
                    <a:pt x="174269" y="83202"/>
                  </a:lnTo>
                  <a:lnTo>
                    <a:pt x="220094" y="98568"/>
                  </a:lnTo>
                  <a:lnTo>
                    <a:pt x="266344" y="111561"/>
                  </a:lnTo>
                  <a:lnTo>
                    <a:pt x="275539" y="160272"/>
                  </a:lnTo>
                  <a:lnTo>
                    <a:pt x="288596" y="208297"/>
                  </a:lnTo>
                  <a:lnTo>
                    <a:pt x="305654" y="255298"/>
                  </a:lnTo>
                  <a:lnTo>
                    <a:pt x="326850" y="300938"/>
                  </a:lnTo>
                  <a:lnTo>
                    <a:pt x="352322" y="344882"/>
                  </a:lnTo>
                  <a:lnTo>
                    <a:pt x="382209" y="386792"/>
                  </a:lnTo>
                  <a:lnTo>
                    <a:pt x="416648" y="426331"/>
                  </a:lnTo>
                  <a:lnTo>
                    <a:pt x="448792" y="457301"/>
                  </a:lnTo>
                  <a:lnTo>
                    <a:pt x="482965" y="485542"/>
                  </a:lnTo>
                  <a:lnTo>
                    <a:pt x="519010" y="511038"/>
                  </a:lnTo>
                  <a:lnTo>
                    <a:pt x="556768" y="533774"/>
                  </a:lnTo>
                  <a:lnTo>
                    <a:pt x="596083" y="553735"/>
                  </a:lnTo>
                  <a:lnTo>
                    <a:pt x="636795" y="570908"/>
                  </a:lnTo>
                  <a:lnTo>
                    <a:pt x="678749" y="585277"/>
                  </a:lnTo>
                  <a:lnTo>
                    <a:pt x="721785" y="596826"/>
                  </a:lnTo>
                  <a:lnTo>
                    <a:pt x="765747" y="605543"/>
                  </a:lnTo>
                  <a:lnTo>
                    <a:pt x="810476" y="611411"/>
                  </a:lnTo>
                  <a:lnTo>
                    <a:pt x="855815" y="614415"/>
                  </a:lnTo>
                  <a:lnTo>
                    <a:pt x="901607" y="614542"/>
                  </a:lnTo>
                  <a:lnTo>
                    <a:pt x="947693" y="611776"/>
                  </a:lnTo>
                  <a:lnTo>
                    <a:pt x="993916" y="606103"/>
                  </a:lnTo>
                  <a:lnTo>
                    <a:pt x="1040118" y="597507"/>
                  </a:lnTo>
                  <a:lnTo>
                    <a:pt x="1086141" y="585974"/>
                  </a:lnTo>
                  <a:lnTo>
                    <a:pt x="1131828" y="571489"/>
                  </a:lnTo>
                  <a:lnTo>
                    <a:pt x="1177022" y="554038"/>
                  </a:lnTo>
                  <a:lnTo>
                    <a:pt x="1186022" y="54990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11841" y="6145910"/>
              <a:ext cx="1077595" cy="513715"/>
            </a:xfrm>
            <a:custGeom>
              <a:avLst/>
              <a:gdLst/>
              <a:ahLst/>
              <a:cxnLst/>
              <a:rect l="l" t="t" r="r" b="b"/>
              <a:pathLst>
                <a:path w="1077595" h="513715">
                  <a:moveTo>
                    <a:pt x="0" y="0"/>
                  </a:moveTo>
                  <a:lnTo>
                    <a:pt x="66526" y="34834"/>
                  </a:lnTo>
                  <a:lnTo>
                    <a:pt x="108861" y="53416"/>
                  </a:lnTo>
                  <a:lnTo>
                    <a:pt x="151733" y="69717"/>
                  </a:lnTo>
                  <a:lnTo>
                    <a:pt x="195038" y="83714"/>
                  </a:lnTo>
                  <a:lnTo>
                    <a:pt x="208763" y="132601"/>
                  </a:lnTo>
                  <a:lnTo>
                    <a:pt x="226755" y="180483"/>
                  </a:lnTo>
                  <a:lnTo>
                    <a:pt x="249193" y="226905"/>
                  </a:lnTo>
                  <a:lnTo>
                    <a:pt x="276259" y="271413"/>
                  </a:lnTo>
                  <a:lnTo>
                    <a:pt x="308135" y="313551"/>
                  </a:lnTo>
                  <a:lnTo>
                    <a:pt x="345000" y="352865"/>
                  </a:lnTo>
                  <a:lnTo>
                    <a:pt x="380086" y="383733"/>
                  </a:lnTo>
                  <a:lnTo>
                    <a:pt x="417370" y="411362"/>
                  </a:lnTo>
                  <a:lnTo>
                    <a:pt x="456641" y="435734"/>
                  </a:lnTo>
                  <a:lnTo>
                    <a:pt x="497691" y="456828"/>
                  </a:lnTo>
                  <a:lnTo>
                    <a:pt x="540309" y="474624"/>
                  </a:lnTo>
                  <a:lnTo>
                    <a:pt x="584286" y="489103"/>
                  </a:lnTo>
                  <a:lnTo>
                    <a:pt x="629412" y="500246"/>
                  </a:lnTo>
                  <a:lnTo>
                    <a:pt x="675478" y="508031"/>
                  </a:lnTo>
                  <a:lnTo>
                    <a:pt x="722274" y="512441"/>
                  </a:lnTo>
                  <a:lnTo>
                    <a:pt x="769590" y="513454"/>
                  </a:lnTo>
                  <a:lnTo>
                    <a:pt x="817217" y="511051"/>
                  </a:lnTo>
                  <a:lnTo>
                    <a:pt x="864946" y="505213"/>
                  </a:lnTo>
                  <a:lnTo>
                    <a:pt x="912565" y="495920"/>
                  </a:lnTo>
                  <a:lnTo>
                    <a:pt x="959866" y="483152"/>
                  </a:lnTo>
                  <a:lnTo>
                    <a:pt x="1006640" y="466889"/>
                  </a:lnTo>
                  <a:lnTo>
                    <a:pt x="1052676" y="447111"/>
                  </a:lnTo>
                  <a:lnTo>
                    <a:pt x="1077110" y="43447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219004" y="6145910"/>
              <a:ext cx="970280" cy="412115"/>
            </a:xfrm>
            <a:custGeom>
              <a:avLst/>
              <a:gdLst/>
              <a:ahLst/>
              <a:cxnLst/>
              <a:rect l="l" t="t" r="r" b="b"/>
              <a:pathLst>
                <a:path w="970279" h="412115">
                  <a:moveTo>
                    <a:pt x="0" y="0"/>
                  </a:moveTo>
                  <a:lnTo>
                    <a:pt x="39576" y="20320"/>
                  </a:lnTo>
                  <a:lnTo>
                    <a:pt x="82269" y="39374"/>
                  </a:lnTo>
                  <a:lnTo>
                    <a:pt x="125484" y="55867"/>
                  </a:lnTo>
                  <a:lnTo>
                    <a:pt x="145506" y="104959"/>
                  </a:lnTo>
                  <a:lnTo>
                    <a:pt x="170241" y="152493"/>
                  </a:lnTo>
                  <a:lnTo>
                    <a:pt x="199927" y="197837"/>
                  </a:lnTo>
                  <a:lnTo>
                    <a:pt x="234805" y="240354"/>
                  </a:lnTo>
                  <a:lnTo>
                    <a:pt x="275115" y="279412"/>
                  </a:lnTo>
                  <a:lnTo>
                    <a:pt x="311795" y="308293"/>
                  </a:lnTo>
                  <a:lnTo>
                    <a:pt x="350553" y="333688"/>
                  </a:lnTo>
                  <a:lnTo>
                    <a:pt x="391148" y="355574"/>
                  </a:lnTo>
                  <a:lnTo>
                    <a:pt x="433341" y="373927"/>
                  </a:lnTo>
                  <a:lnTo>
                    <a:pt x="476893" y="388725"/>
                  </a:lnTo>
                  <a:lnTo>
                    <a:pt x="521563" y="399943"/>
                  </a:lnTo>
                  <a:lnTo>
                    <a:pt x="567113" y="407559"/>
                  </a:lnTo>
                  <a:lnTo>
                    <a:pt x="613302" y="411549"/>
                  </a:lnTo>
                  <a:lnTo>
                    <a:pt x="659891" y="411890"/>
                  </a:lnTo>
                  <a:lnTo>
                    <a:pt x="706640" y="408558"/>
                  </a:lnTo>
                  <a:lnTo>
                    <a:pt x="753310" y="401530"/>
                  </a:lnTo>
                  <a:lnTo>
                    <a:pt x="799661" y="390783"/>
                  </a:lnTo>
                  <a:lnTo>
                    <a:pt x="845453" y="376293"/>
                  </a:lnTo>
                  <a:lnTo>
                    <a:pt x="890447" y="358037"/>
                  </a:lnTo>
                  <a:lnTo>
                    <a:pt x="934403" y="335992"/>
                  </a:lnTo>
                  <a:lnTo>
                    <a:pt x="969948" y="314456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324012" y="6145910"/>
              <a:ext cx="865505" cy="311150"/>
            </a:xfrm>
            <a:custGeom>
              <a:avLst/>
              <a:gdLst/>
              <a:ahLst/>
              <a:cxnLst/>
              <a:rect l="l" t="t" r="r" b="b"/>
              <a:pathLst>
                <a:path w="865504" h="311150">
                  <a:moveTo>
                    <a:pt x="814622" y="223333"/>
                  </a:moveTo>
                  <a:lnTo>
                    <a:pt x="853308" y="195138"/>
                  </a:lnTo>
                  <a:lnTo>
                    <a:pt x="864940" y="184939"/>
                  </a:lnTo>
                </a:path>
                <a:path w="865504" h="311150">
                  <a:moveTo>
                    <a:pt x="0" y="0"/>
                  </a:moveTo>
                  <a:lnTo>
                    <a:pt x="14993" y="8061"/>
                  </a:lnTo>
                  <a:lnTo>
                    <a:pt x="58083" y="28020"/>
                  </a:lnTo>
                  <a:lnTo>
                    <a:pt x="81152" y="67629"/>
                  </a:lnTo>
                  <a:lnTo>
                    <a:pt x="107467" y="105695"/>
                  </a:lnTo>
                  <a:lnTo>
                    <a:pt x="137178" y="141749"/>
                  </a:lnTo>
                  <a:lnTo>
                    <a:pt x="170434" y="175322"/>
                  </a:lnTo>
                  <a:lnTo>
                    <a:pt x="207384" y="205947"/>
                  </a:lnTo>
                  <a:lnTo>
                    <a:pt x="246098" y="232247"/>
                  </a:lnTo>
                  <a:lnTo>
                    <a:pt x="286601" y="254812"/>
                  </a:lnTo>
                  <a:lnTo>
                    <a:pt x="328626" y="273610"/>
                  </a:lnTo>
                  <a:lnTo>
                    <a:pt x="371903" y="288614"/>
                  </a:lnTo>
                  <a:lnTo>
                    <a:pt x="416166" y="299791"/>
                  </a:lnTo>
                  <a:lnTo>
                    <a:pt x="461145" y="307114"/>
                  </a:lnTo>
                  <a:lnTo>
                    <a:pt x="506574" y="310552"/>
                  </a:lnTo>
                  <a:lnTo>
                    <a:pt x="552183" y="310075"/>
                  </a:lnTo>
                  <a:lnTo>
                    <a:pt x="597705" y="305653"/>
                  </a:lnTo>
                  <a:lnTo>
                    <a:pt x="642871" y="297257"/>
                  </a:lnTo>
                  <a:lnTo>
                    <a:pt x="687414" y="284857"/>
                  </a:lnTo>
                  <a:lnTo>
                    <a:pt x="731066" y="268422"/>
                  </a:lnTo>
                  <a:lnTo>
                    <a:pt x="773558" y="247924"/>
                  </a:lnTo>
                  <a:lnTo>
                    <a:pt x="814622" y="223333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419429" y="6145910"/>
              <a:ext cx="769620" cy="209550"/>
            </a:xfrm>
            <a:custGeom>
              <a:avLst/>
              <a:gdLst/>
              <a:ahLst/>
              <a:cxnLst/>
              <a:rect l="l" t="t" r="r" b="b"/>
              <a:pathLst>
                <a:path w="769620" h="209550">
                  <a:moveTo>
                    <a:pt x="661753" y="136532"/>
                  </a:moveTo>
                  <a:lnTo>
                    <a:pt x="701211" y="107078"/>
                  </a:lnTo>
                  <a:lnTo>
                    <a:pt x="736616" y="73833"/>
                  </a:lnTo>
                  <a:lnTo>
                    <a:pt x="767879" y="37155"/>
                  </a:lnTo>
                  <a:lnTo>
                    <a:pt x="769523" y="34738"/>
                  </a:lnTo>
                </a:path>
                <a:path w="769620" h="209550">
                  <a:moveTo>
                    <a:pt x="0" y="0"/>
                  </a:moveTo>
                  <a:lnTo>
                    <a:pt x="273" y="160"/>
                  </a:lnTo>
                  <a:lnTo>
                    <a:pt x="33213" y="37583"/>
                  </a:lnTo>
                  <a:lnTo>
                    <a:pt x="68961" y="72462"/>
                  </a:lnTo>
                  <a:lnTo>
                    <a:pt x="107604" y="104267"/>
                  </a:lnTo>
                  <a:lnTo>
                    <a:pt x="149231" y="132468"/>
                  </a:lnTo>
                  <a:lnTo>
                    <a:pt x="194440" y="157140"/>
                  </a:lnTo>
                  <a:lnTo>
                    <a:pt x="241018" y="177127"/>
                  </a:lnTo>
                  <a:lnTo>
                    <a:pt x="288599" y="192369"/>
                  </a:lnTo>
                  <a:lnTo>
                    <a:pt x="336821" y="202809"/>
                  </a:lnTo>
                  <a:lnTo>
                    <a:pt x="385320" y="208389"/>
                  </a:lnTo>
                  <a:lnTo>
                    <a:pt x="433731" y="209050"/>
                  </a:lnTo>
                  <a:lnTo>
                    <a:pt x="481692" y="204734"/>
                  </a:lnTo>
                  <a:lnTo>
                    <a:pt x="528839" y="195382"/>
                  </a:lnTo>
                  <a:lnTo>
                    <a:pt x="574807" y="180937"/>
                  </a:lnTo>
                  <a:lnTo>
                    <a:pt x="619233" y="161340"/>
                  </a:lnTo>
                  <a:lnTo>
                    <a:pt x="661753" y="136532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497862" y="6145911"/>
              <a:ext cx="585470" cy="107950"/>
            </a:xfrm>
            <a:custGeom>
              <a:avLst/>
              <a:gdLst/>
              <a:ahLst/>
              <a:cxnLst/>
              <a:rect l="l" t="t" r="r" b="b"/>
              <a:pathLst>
                <a:path w="585470" h="107950">
                  <a:moveTo>
                    <a:pt x="0" y="0"/>
                  </a:moveTo>
                  <a:lnTo>
                    <a:pt x="61112" y="36376"/>
                  </a:lnTo>
                  <a:lnTo>
                    <a:pt x="102370" y="56492"/>
                  </a:lnTo>
                  <a:lnTo>
                    <a:pt x="143762" y="73395"/>
                  </a:lnTo>
                  <a:lnTo>
                    <a:pt x="185109" y="87012"/>
                  </a:lnTo>
                  <a:lnTo>
                    <a:pt x="226234" y="97271"/>
                  </a:lnTo>
                  <a:lnTo>
                    <a:pt x="266959" y="104100"/>
                  </a:lnTo>
                  <a:lnTo>
                    <a:pt x="307105" y="107424"/>
                  </a:lnTo>
                  <a:lnTo>
                    <a:pt x="346495" y="107172"/>
                  </a:lnTo>
                  <a:lnTo>
                    <a:pt x="384950" y="103271"/>
                  </a:lnTo>
                  <a:lnTo>
                    <a:pt x="422293" y="95649"/>
                  </a:lnTo>
                  <a:lnTo>
                    <a:pt x="492929" y="68948"/>
                  </a:lnTo>
                  <a:lnTo>
                    <a:pt x="525866" y="49724"/>
                  </a:lnTo>
                  <a:lnTo>
                    <a:pt x="556430" y="26916"/>
                  </a:lnTo>
                  <a:lnTo>
                    <a:pt x="584011" y="1053"/>
                  </a:lnTo>
                  <a:lnTo>
                    <a:pt x="58491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78" y="-2768"/>
            <a:ext cx="4169705" cy="1342578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25780" y="201686"/>
            <a:ext cx="39516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026794" algn="l"/>
                <a:tab pos="1216660" algn="l"/>
              </a:tabLst>
            </a:pPr>
            <a:r>
              <a:rPr b="1" spc="-10" dirty="0">
                <a:latin typeface="HelveticaNeueLT Pro 55 Roman"/>
                <a:cs typeface="HelveticaNeueLT Pro 55 Roman"/>
              </a:rPr>
              <a:t>Duvet</a:t>
            </a:r>
            <a:r>
              <a:rPr sz="1725" b="1" baseline="31400" dirty="0">
                <a:latin typeface="HelveticaNeueLT Pro 55 Roman"/>
                <a:cs typeface="HelveticaNeueLT Pro 55 Roman"/>
              </a:rPr>
              <a:t>	</a:t>
            </a:r>
            <a:r>
              <a:rPr sz="2000" spc="-50" dirty="0"/>
              <a:t>|</a:t>
            </a:r>
            <a:r>
              <a:rPr sz="2000" dirty="0"/>
              <a:t>	</a:t>
            </a:r>
            <a:r>
              <a:rPr lang="ru-RU" sz="2000" spc="-20" dirty="0"/>
              <a:t>Все окраски в серии</a:t>
            </a:r>
            <a:endParaRPr sz="2000" dirty="0">
              <a:latin typeface="HelveticaNeueLT Pro 55 Roman"/>
              <a:cs typeface="HelveticaNeueLT Pro 55 Roman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222" y="6418333"/>
            <a:ext cx="1209823" cy="200233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3005150" y="1755347"/>
            <a:ext cx="814035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b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Duvet</a:t>
            </a:r>
            <a:r>
              <a:rPr lang="nl-NL" sz="800" b="1" spc="30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Pink</a:t>
            </a:r>
            <a:endParaRPr lang="nl-NL"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70040978</a:t>
            </a:r>
            <a:endParaRPr lang="nl-NL" sz="800">
              <a:latin typeface="HelveticaNeueLT Pro 55 Roman"/>
              <a:cs typeface="HelveticaNeueLT Pro 55 Roman"/>
            </a:endParaRPr>
          </a:p>
        </p:txBody>
      </p:sp>
      <p:pic>
        <p:nvPicPr>
          <p:cNvPr id="27" name="object 27"/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250" y="630936"/>
            <a:ext cx="1147345" cy="112488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799790" y="3492707"/>
            <a:ext cx="1088748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b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Duvet</a:t>
            </a:r>
            <a:r>
              <a:rPr lang="nl-NL" sz="800" b="1" spc="30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White</a:t>
            </a:r>
            <a:endParaRPr lang="nl-NL"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70040988</a:t>
            </a:r>
            <a:endParaRPr lang="nl-NL" sz="800">
              <a:latin typeface="HelveticaNeueLT Pro 55 Roman"/>
              <a:cs typeface="HelveticaNeueLT Pro 55 Roman"/>
            </a:endParaRPr>
          </a:p>
        </p:txBody>
      </p:sp>
      <p:pic>
        <p:nvPicPr>
          <p:cNvPr id="29" name="object 2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890" y="2368295"/>
            <a:ext cx="1147345" cy="1124889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38479" y="1755347"/>
            <a:ext cx="988479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b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Duvet</a:t>
            </a:r>
            <a:r>
              <a:rPr lang="nl-NL" sz="800" b="1" spc="52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Blue</a:t>
            </a:r>
            <a:r>
              <a:rPr lang="nl-NL" sz="800" b="1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  <a:endParaRPr lang="nl-NL"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70067196</a:t>
            </a:r>
            <a:endParaRPr lang="nl-NL" sz="800">
              <a:latin typeface="HelveticaNeueLT Pro 55 Roman"/>
              <a:cs typeface="HelveticaNeueLT Pro 55 Roman"/>
            </a:endParaRPr>
          </a:p>
        </p:txBody>
      </p:sp>
      <p:pic>
        <p:nvPicPr>
          <p:cNvPr id="31" name="object 3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77" y="2058103"/>
            <a:ext cx="178561" cy="82905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4236527" y="1755347"/>
            <a:ext cx="896669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b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Duvet</a:t>
            </a:r>
            <a:r>
              <a:rPr lang="nl-NL" sz="800" b="1" spc="52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</a:t>
            </a:r>
            <a:r>
              <a:rPr lang="nl-NL" sz="800" b="1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  <a:endParaRPr lang="nl-NL"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70059290</a:t>
            </a:r>
            <a:endParaRPr lang="nl-NL" sz="800">
              <a:latin typeface="HelveticaNeueLT Pro 55 Roman"/>
              <a:cs typeface="HelveticaNeueLT Pro 55 Roman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29" y="630936"/>
            <a:ext cx="1147343" cy="1124889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3031167" y="3492707"/>
            <a:ext cx="505459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b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Duvet</a:t>
            </a:r>
            <a:r>
              <a:rPr lang="nl-NL" sz="800" b="1" spc="30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b="1" spc="-2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Mix</a:t>
            </a:r>
            <a:endParaRPr lang="nl-NL"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70048780</a:t>
            </a:r>
            <a:endParaRPr lang="nl-NL" sz="800">
              <a:latin typeface="HelveticaNeueLT Pro 55 Roman"/>
              <a:cs typeface="HelveticaNeueLT Pro 55 Roman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266" y="2368295"/>
            <a:ext cx="1147346" cy="1124889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1776402" y="1755347"/>
            <a:ext cx="896669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b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Duvet</a:t>
            </a:r>
            <a:r>
              <a:rPr lang="nl-NL" sz="800" b="1" spc="30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Burgundy</a:t>
            </a:r>
            <a:endParaRPr lang="nl-NL"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70059297</a:t>
            </a:r>
            <a:endParaRPr lang="nl-NL" sz="800">
              <a:latin typeface="HelveticaNeueLT Pro 55 Roman"/>
              <a:cs typeface="HelveticaNeueLT Pro 55 Roman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503" y="630936"/>
            <a:ext cx="1147345" cy="1124889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538480" y="3492707"/>
            <a:ext cx="988479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b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Duvet</a:t>
            </a:r>
            <a:r>
              <a:rPr lang="nl-NL" sz="800" b="1" spc="30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Salmon</a:t>
            </a:r>
            <a:endParaRPr lang="nl-NL"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70040985</a:t>
            </a:r>
            <a:endParaRPr lang="nl-NL" sz="800">
              <a:latin typeface="HelveticaNeueLT Pro 55 Roman"/>
              <a:cs typeface="HelveticaNeueLT Pro 55 Roman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0" y="2368295"/>
            <a:ext cx="1147345" cy="1124889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4274629" y="4840755"/>
            <a:ext cx="847725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i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Duvet</a:t>
            </a:r>
            <a:r>
              <a:rPr lang="en-US" sz="675" i="1" spc="157" baseline="30864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i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</a:t>
            </a:r>
            <a:r>
              <a:rPr lang="en-US" sz="800" i="1" spc="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i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i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70059290</a:t>
            </a:r>
            <a:endParaRPr lang="en-US" sz="800" i="1">
              <a:latin typeface="HelveticaNeueLT Pro 55 Roman"/>
              <a:cs typeface="HelveticaNeueLT Pro 55 Roman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13</a:t>
            </a:fld>
            <a:endParaRPr spc="-25"/>
          </a:p>
        </p:txBody>
      </p:sp>
      <p:sp>
        <p:nvSpPr>
          <p:cNvPr id="42" name="object 42"/>
          <p:cNvSpPr txBox="1"/>
          <p:nvPr/>
        </p:nvSpPr>
        <p:spPr>
          <a:xfrm>
            <a:off x="10962988" y="310414"/>
            <a:ext cx="7423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b="0">
                <a:solidFill>
                  <a:srgbClr val="FFFFFF"/>
                </a:solidFill>
                <a:latin typeface="HelveticaNeueLT Pro 65 Md"/>
                <a:cs typeface="HelveticaNeueLT Pro 65 Md"/>
              </a:rPr>
              <a:t>Duvet</a:t>
            </a:r>
            <a:r>
              <a:rPr sz="675" b="0" baseline="30864">
                <a:solidFill>
                  <a:srgbClr val="FFFFFF"/>
                </a:solidFill>
                <a:latin typeface="HelveticaNeueLT Pro 65 Md"/>
                <a:cs typeface="HelveticaNeueLT Pro 65 Md"/>
              </a:rPr>
              <a:t>™</a:t>
            </a:r>
            <a:r>
              <a:rPr sz="675" b="0" spc="157" baseline="30864">
                <a:solidFill>
                  <a:srgbClr val="FFFFFF"/>
                </a:solidFill>
                <a:latin typeface="HelveticaNeueLT Pro 65 Md"/>
                <a:cs typeface="HelveticaNeueLT Pro 65 Md"/>
              </a:rPr>
              <a:t> </a:t>
            </a:r>
            <a:r>
              <a:rPr sz="800" b="0" spc="-10">
                <a:solidFill>
                  <a:srgbClr val="FFFFFF"/>
                </a:solidFill>
                <a:latin typeface="HelveticaNeueLT Pro 65 Md"/>
                <a:cs typeface="HelveticaNeueLT Pro 65 Md"/>
              </a:rPr>
              <a:t>Series</a:t>
            </a:r>
            <a:endParaRPr sz="800">
              <a:latin typeface="HelveticaNeueLT Pro 65 Md"/>
              <a:cs typeface="HelveticaNeueLT Pro 65 Md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D101B1A9-AFCF-09DE-8A89-0175B8F679EC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pic>
        <p:nvPicPr>
          <p:cNvPr id="24" name="object 34">
            <a:extLst>
              <a:ext uri="{FF2B5EF4-FFF2-40B4-BE49-F238E27FC236}">
                <a16:creationId xmlns:a16="http://schemas.microsoft.com/office/drawing/2014/main" id="{28C3BAF3-25B5-59BE-CE0C-9938DDBD6661}"/>
              </a:ext>
            </a:extLst>
          </p:cNvPr>
          <p:cNvPicPr/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70" y="619632"/>
            <a:ext cx="1170393" cy="1147495"/>
          </a:xfrm>
          <a:prstGeom prst="rect">
            <a:avLst/>
          </a:prstGeom>
        </p:spPr>
      </p:pic>
      <p:pic>
        <p:nvPicPr>
          <p:cNvPr id="4098" name="Picture 2" descr="Duvet Blue (70040974)">
            <a:extLst>
              <a:ext uri="{FF2B5EF4-FFF2-40B4-BE49-F238E27FC236}">
                <a16:creationId xmlns:a16="http://schemas.microsoft.com/office/drawing/2014/main" id="{7BA25FAE-916F-7B1B-DBC6-587D0DCE8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5267" y="457734"/>
            <a:ext cx="4825481" cy="56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ject 37">
            <a:extLst>
              <a:ext uri="{FF2B5EF4-FFF2-40B4-BE49-F238E27FC236}">
                <a16:creationId xmlns:a16="http://schemas.microsoft.com/office/drawing/2014/main" id="{D84327C1-0523-94A9-E7DC-F128BC346E69}"/>
              </a:ext>
            </a:extLst>
          </p:cNvPr>
          <p:cNvSpPr txBox="1"/>
          <p:nvPr/>
        </p:nvSpPr>
        <p:spPr>
          <a:xfrm>
            <a:off x="6568429" y="5738106"/>
            <a:ext cx="836294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b="0" i="1">
                <a:solidFill>
                  <a:srgbClr val="2E3092"/>
                </a:solidFill>
                <a:latin typeface="HelveticaNeueLT Pro 45 Lt"/>
                <a:cs typeface="HelveticaNeueLT Pro 45 Lt"/>
              </a:rPr>
              <a:t>Duvet</a:t>
            </a:r>
            <a:r>
              <a:rPr lang="en-US" sz="675" b="0" i="1" spc="165" baseline="30864">
                <a:solidFill>
                  <a:srgbClr val="2E3092"/>
                </a:solidFill>
                <a:latin typeface="HelveticaNeueLT Pro 45 Lt"/>
                <a:cs typeface="HelveticaNeueLT Pro 45 Lt"/>
              </a:rPr>
              <a:t> </a:t>
            </a:r>
            <a:r>
              <a:rPr lang="en-US" sz="800" b="0" i="1">
                <a:solidFill>
                  <a:srgbClr val="2E3092"/>
                </a:solidFill>
                <a:latin typeface="HelveticaNeueLT Pro 45 Lt"/>
                <a:cs typeface="HelveticaNeueLT Pro 45 Lt"/>
              </a:rPr>
              <a:t>Blue</a:t>
            </a:r>
            <a:r>
              <a:rPr lang="en-US" sz="800" b="0" i="1" spc="15">
                <a:solidFill>
                  <a:srgbClr val="2E3092"/>
                </a:solidFill>
                <a:latin typeface="HelveticaNeueLT Pro 45 Lt"/>
                <a:cs typeface="HelveticaNeueLT Pro 45 Lt"/>
              </a:rPr>
              <a:t> </a:t>
            </a:r>
            <a:r>
              <a:rPr lang="en-US" sz="800" b="0" i="1" spc="-20">
                <a:solidFill>
                  <a:srgbClr val="2E3092"/>
                </a:solidFill>
                <a:latin typeface="HelveticaNeueLT Pro 45 Lt"/>
                <a:cs typeface="HelveticaNeueLT Pro 45 Lt"/>
              </a:rPr>
              <a:t>Imp.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nl-NL" sz="800" i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70067196</a:t>
            </a:r>
            <a:endParaRPr lang="en-US" sz="800" i="1">
              <a:latin typeface="HelveticaNeueLT Pro 45 Lt"/>
              <a:cs typeface="HelveticaNeueLT Pro 45 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83180" cy="61459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97743" y="5667373"/>
            <a:ext cx="115252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b="0" i="1">
                <a:solidFill>
                  <a:srgbClr val="FFFFFF"/>
                </a:solidFill>
                <a:latin typeface="HelveticaNeueLT Pro 65 Md"/>
                <a:cs typeface="HelveticaNeueLT Pro 65 Md"/>
              </a:rPr>
              <a:t>Damask</a:t>
            </a:r>
            <a:r>
              <a:rPr lang="en-US" sz="675" b="0" i="1" spc="202" baseline="30864">
                <a:solidFill>
                  <a:srgbClr val="FFFFFF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>
                <a:solidFill>
                  <a:srgbClr val="FFFFFF"/>
                </a:solidFill>
                <a:latin typeface="HelveticaNeueLT Pro 65 Md"/>
                <a:cs typeface="HelveticaNeueLT Pro 65 Md"/>
              </a:rPr>
              <a:t>Rose</a:t>
            </a:r>
            <a:r>
              <a:rPr lang="en-US" sz="800" b="0" i="1" spc="45">
                <a:solidFill>
                  <a:srgbClr val="FFFFFF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 spc="-10">
                <a:solidFill>
                  <a:srgbClr val="FFFFFF"/>
                </a:solidFill>
                <a:latin typeface="HelveticaNeueLT Pro 65 Md"/>
                <a:cs typeface="HelveticaNeueLT Pro 65 Md"/>
              </a:rPr>
              <a:t>Veined</a:t>
            </a:r>
            <a:endParaRPr lang="en-US" sz="800" i="1">
              <a:latin typeface="HelveticaNeueLT Pro 65 Md"/>
              <a:cs typeface="HelveticaNeueLT Pro 65 M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20890" y="5289417"/>
            <a:ext cx="9236710" cy="0"/>
          </a:xfrm>
          <a:custGeom>
            <a:avLst/>
            <a:gdLst/>
            <a:ahLst/>
            <a:cxnLst/>
            <a:rect l="l" t="t" r="r" b="b"/>
            <a:pathLst>
              <a:path w="9236710">
                <a:moveTo>
                  <a:pt x="0" y="0"/>
                </a:moveTo>
                <a:lnTo>
                  <a:pt x="92364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19160" y="5208257"/>
            <a:ext cx="2440144" cy="87459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2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Размер в грунте</a:t>
            </a:r>
            <a:r>
              <a:rPr lang="en-US" sz="12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br>
              <a:rPr lang="en-US" sz="12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12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ширина</a:t>
            </a:r>
            <a:r>
              <a:rPr lang="en-US" sz="12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30-35 </a:t>
            </a:r>
            <a:r>
              <a:rPr lang="ru-RU" sz="12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 </a:t>
            </a:r>
            <a:br>
              <a:rPr lang="en-US" sz="12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12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высота</a:t>
            </a:r>
            <a:r>
              <a:rPr lang="en-US" sz="12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15-20 </a:t>
            </a:r>
            <a:r>
              <a:rPr lang="ru-RU" sz="12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 </a:t>
            </a:r>
            <a:endParaRPr lang="en-US" sz="120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12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Семена </a:t>
            </a:r>
            <a:r>
              <a:rPr lang="ru-RU" sz="120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дражированные</a:t>
            </a:r>
            <a:r>
              <a:rPr lang="ru-RU" sz="12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endParaRPr lang="en-US" sz="120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06366" y="5504561"/>
            <a:ext cx="2250723" cy="38215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Местоположение солнце - полутень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рекомендуемый диаметр горшка  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8-11 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 </a:t>
            </a:r>
            <a:endParaRPr lang="en-US" sz="800" dirty="0">
              <a:latin typeface="HelveticaNeueLT Pro 55 Roman"/>
              <a:cs typeface="HelveticaNeueLT Pro 55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1437383"/>
            <a:ext cx="12193270" cy="5424805"/>
            <a:chOff x="0" y="1437383"/>
            <a:chExt cx="12193270" cy="5424805"/>
          </a:xfrm>
        </p:grpSpPr>
        <p:sp>
          <p:nvSpPr>
            <p:cNvPr id="20" name="object 20"/>
            <p:cNvSpPr/>
            <p:nvPr/>
          </p:nvSpPr>
          <p:spPr>
            <a:xfrm>
              <a:off x="0" y="6145911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972859" y="6808097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709659" y="1443733"/>
              <a:ext cx="2651760" cy="0"/>
            </a:xfrm>
            <a:custGeom>
              <a:avLst/>
              <a:gdLst/>
              <a:ahLst/>
              <a:cxnLst/>
              <a:rect l="l" t="t" r="r" b="b"/>
              <a:pathLst>
                <a:path w="2651759">
                  <a:moveTo>
                    <a:pt x="0" y="0"/>
                  </a:moveTo>
                  <a:lnTo>
                    <a:pt x="2651760" y="0"/>
                  </a:lnTo>
                </a:path>
              </a:pathLst>
            </a:custGeom>
            <a:ln w="12700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722359" y="1253233"/>
            <a:ext cx="19608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sz="10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Damask</a:t>
            </a:r>
            <a:endParaRPr sz="825" baseline="35353" dirty="0">
              <a:latin typeface="HelveticaNeueLT Pro 55 Roman"/>
              <a:cs typeface="HelveticaNeueLT Pro 55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47759" y="1464899"/>
            <a:ext cx="2151732" cy="30264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Mambo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GP</a:t>
            </a:r>
            <a:r>
              <a:rPr lang="en-GB" sz="900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  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-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Hem</a:t>
            </a:r>
            <a:r>
              <a:rPr sz="900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Genetics</a:t>
            </a:r>
            <a:endParaRPr lang="en-GB" sz="900" spc="-1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12700">
              <a:spcBef>
                <a:spcPts val="100"/>
              </a:spcBef>
            </a:pPr>
            <a:r>
              <a:rPr lang="en-GB" sz="900" spc="-10">
                <a:solidFill>
                  <a:srgbClr val="2E3092"/>
                </a:solidFill>
                <a:latin typeface="Segoe UI"/>
                <a:cs typeface="Segoe UI"/>
              </a:rPr>
              <a:t> Lo Rider      - PanAmerican Seed</a:t>
            </a:r>
            <a:r>
              <a:rPr lang="en-GB" sz="600" spc="-10" baseline="30000">
                <a:solidFill>
                  <a:srgbClr val="2E3092"/>
                </a:solidFill>
                <a:latin typeface="Segoe UI"/>
                <a:cs typeface="Segoe UI"/>
              </a:rPr>
              <a:t>®</a:t>
            </a:r>
            <a:endParaRPr lang="en-GB"/>
          </a:p>
        </p:txBody>
      </p:sp>
      <p:grpSp>
        <p:nvGrpSpPr>
          <p:cNvPr id="26" name="object 26"/>
          <p:cNvGrpSpPr/>
          <p:nvPr/>
        </p:nvGrpSpPr>
        <p:grpSpPr>
          <a:xfrm>
            <a:off x="2799079" y="655635"/>
            <a:ext cx="3794760" cy="526821"/>
            <a:chOff x="2799079" y="655635"/>
            <a:chExt cx="3794760" cy="526821"/>
          </a:xfrm>
        </p:grpSpPr>
        <p:sp>
          <p:nvSpPr>
            <p:cNvPr id="27" name="object 27"/>
            <p:cNvSpPr/>
            <p:nvPr/>
          </p:nvSpPr>
          <p:spPr>
            <a:xfrm>
              <a:off x="2799079" y="1182456"/>
              <a:ext cx="3794760" cy="0"/>
            </a:xfrm>
            <a:custGeom>
              <a:avLst/>
              <a:gdLst/>
              <a:ahLst/>
              <a:cxnLst/>
              <a:rect l="l" t="t" r="r" b="b"/>
              <a:pathLst>
                <a:path w="3794759">
                  <a:moveTo>
                    <a:pt x="0" y="0"/>
                  </a:moveTo>
                  <a:lnTo>
                    <a:pt x="3794760" y="0"/>
                  </a:lnTo>
                </a:path>
              </a:pathLst>
            </a:custGeom>
            <a:ln w="9525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7967" y="655635"/>
              <a:ext cx="176798" cy="226444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2731978" y="310005"/>
            <a:ext cx="315879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i="1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Петуния мультифлора    </a:t>
            </a:r>
            <a:r>
              <a:rPr sz="1200" i="1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Petunia</a:t>
            </a:r>
            <a:r>
              <a:rPr sz="1200" i="1" spc="120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 </a:t>
            </a:r>
            <a:r>
              <a:rPr sz="1200" i="1" spc="-10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multiflora</a:t>
            </a:r>
            <a:endParaRPr sz="1200" dirty="0">
              <a:latin typeface="HelveticaNeueLT Pro 57 Cn"/>
              <a:cs typeface="HelveticaNeueLT Pro 57 Cn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754859" y="629538"/>
            <a:ext cx="332232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3000" b="1" spc="-10" dirty="0">
                <a:latin typeface="HelveticaNeueLT Pro 55 Roman"/>
                <a:cs typeface="HelveticaNeueLT Pro 55 Roman"/>
              </a:rPr>
              <a:t>Дамаск  </a:t>
            </a:r>
            <a:r>
              <a:rPr sz="3000" b="1" spc="-10" dirty="0">
                <a:latin typeface="HelveticaNeueLT Pro 55 Roman"/>
                <a:cs typeface="HelveticaNeueLT Pro 55 Roman"/>
              </a:rPr>
              <a:t>Damask</a:t>
            </a:r>
            <a:endParaRPr sz="2625" baseline="31746" dirty="0">
              <a:latin typeface="HelveticaNeueLT Pro 55 Roman"/>
              <a:cs typeface="HelveticaNeueLT Pro 55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69356" y="1377038"/>
            <a:ext cx="6064887" cy="1613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Компактная мультифлора с крупными цветками</a:t>
            </a:r>
            <a:endParaRPr sz="1400" dirty="0">
              <a:latin typeface="HelveticaNeueLT Pro 55 Roman"/>
              <a:cs typeface="HelveticaNeueLT Pro 55 Roman"/>
            </a:endParaRP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Серия создана для выращивания при высокой плотности культуры </a:t>
            </a:r>
            <a:endParaRPr lang="en-US" sz="140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Компактные растения долго сохраняют товарный вид на прилавке</a:t>
            </a:r>
          </a:p>
          <a:p>
            <a:pPr marL="126364" indent="-100965">
              <a:spcBef>
                <a:spcPts val="600"/>
              </a:spcBef>
              <a:buFontTx/>
              <a:buChar char="•"/>
              <a:tabLst>
                <a:tab pos="126364" algn="l"/>
              </a:tabLst>
            </a:pPr>
            <a:r>
              <a:rPr lang="ru-RU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Эти петунии быстро зацветают даже при коротком дне ранней весной</a:t>
            </a: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 саду растения быстро восстанавливаются после дождей и других неблагоприятных условий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911867" y="4715688"/>
            <a:ext cx="1424710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en-US" sz="8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Damask</a:t>
            </a:r>
            <a:r>
              <a:rPr lang="en-US" sz="800" b="1" spc="89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Purple</a:t>
            </a:r>
            <a:r>
              <a:rPr lang="en-US" sz="800" b="1" spc="-1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Veined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en-US" sz="8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70095820</a:t>
            </a:r>
            <a:endParaRPr lang="en-US" sz="800" dirty="0">
              <a:latin typeface="HelveticaNeueLT Pro 55 Roman"/>
              <a:cs typeface="HelveticaNeueLT Pro 55 Roman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951240" y="3509050"/>
            <a:ext cx="1170419" cy="1697254"/>
            <a:chOff x="4104662" y="4034757"/>
            <a:chExt cx="1170419" cy="1697254"/>
          </a:xfrm>
        </p:grpSpPr>
        <p:pic>
          <p:nvPicPr>
            <p:cNvPr id="34" name="object 3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8176" y="5564758"/>
              <a:ext cx="311894" cy="16725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4662" y="4034757"/>
              <a:ext cx="1170419" cy="1147508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2656326" y="4715688"/>
            <a:ext cx="1170405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en-US" sz="8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Damask</a:t>
            </a:r>
            <a:r>
              <a:rPr lang="en-US" sz="800" b="1" spc="97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Blue Veined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en-US" sz="8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70095838</a:t>
            </a:r>
            <a:endParaRPr lang="en-US" sz="800" dirty="0">
              <a:latin typeface="HelveticaNeueLT Pro 55 Roman"/>
              <a:cs typeface="HelveticaNeueLT Pro 55 Roman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699011" y="3520149"/>
            <a:ext cx="1170406" cy="1682310"/>
            <a:chOff x="2765524" y="3568685"/>
            <a:chExt cx="1170406" cy="1682310"/>
          </a:xfrm>
        </p:grpSpPr>
        <p:pic>
          <p:nvPicPr>
            <p:cNvPr id="38" name="object 3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1314" y="5110216"/>
              <a:ext cx="275277" cy="14077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5524" y="3568685"/>
              <a:ext cx="1170406" cy="1147508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5293547" y="4775704"/>
            <a:ext cx="1208503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en-US" sz="8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Damask</a:t>
            </a:r>
            <a:r>
              <a:rPr lang="en-US" sz="600" b="1" spc="97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Rose</a:t>
            </a:r>
            <a:r>
              <a:rPr lang="en-US" sz="800" b="1" spc="-1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Veined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en-US" sz="8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70095830</a:t>
            </a:r>
            <a:endParaRPr lang="en-US" sz="800" dirty="0">
              <a:latin typeface="HelveticaNeueLT Pro 55 Roman"/>
              <a:cs typeface="HelveticaNeueLT Pro 55 Roman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313377" y="1876534"/>
            <a:ext cx="6767750" cy="3250847"/>
            <a:chOff x="5258105" y="1986330"/>
            <a:chExt cx="6725222" cy="3239349"/>
          </a:xfrm>
        </p:grpSpPr>
        <p:pic>
          <p:nvPicPr>
            <p:cNvPr id="42" name="object 42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0096" y="5109396"/>
              <a:ext cx="285531" cy="11628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8105" y="3644132"/>
              <a:ext cx="1170407" cy="114750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8821" y="1986330"/>
              <a:ext cx="3134506" cy="2823267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2661522" y="3218037"/>
            <a:ext cx="469236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12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Три новые прекрасные окраски для расширения ассортимента:</a:t>
            </a:r>
            <a:endParaRPr lang="en-US" sz="120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14</a:t>
            </a:fld>
            <a:endParaRPr spc="-25"/>
          </a:p>
        </p:txBody>
      </p:sp>
      <p:sp>
        <p:nvSpPr>
          <p:cNvPr id="46" name="object 46"/>
          <p:cNvSpPr txBox="1"/>
          <p:nvPr/>
        </p:nvSpPr>
        <p:spPr>
          <a:xfrm>
            <a:off x="10508808" y="4740553"/>
            <a:ext cx="10534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b="0" i="1">
                <a:solidFill>
                  <a:srgbClr val="2E3092"/>
                </a:solidFill>
                <a:latin typeface="HelveticaNeueLT Pro 45 Lt"/>
                <a:cs typeface="HelveticaNeueLT Pro 45 Lt"/>
              </a:rPr>
              <a:t>Damask</a:t>
            </a:r>
            <a:r>
              <a:rPr lang="en-US" sz="675" b="0" i="1" spc="172" baseline="30864">
                <a:solidFill>
                  <a:srgbClr val="2E3092"/>
                </a:solidFill>
                <a:latin typeface="HelveticaNeueLT Pro 45 Lt"/>
                <a:cs typeface="HelveticaNeueLT Pro 45 Lt"/>
              </a:rPr>
              <a:t> </a:t>
            </a:r>
            <a:r>
              <a:rPr lang="en-US" sz="800" b="0" i="1">
                <a:solidFill>
                  <a:srgbClr val="2E3092"/>
                </a:solidFill>
                <a:latin typeface="HelveticaNeueLT Pro 45 Lt"/>
                <a:cs typeface="HelveticaNeueLT Pro 45 Lt"/>
              </a:rPr>
              <a:t>Blue</a:t>
            </a:r>
            <a:r>
              <a:rPr lang="en-US" sz="800" b="0" i="1" spc="20">
                <a:solidFill>
                  <a:srgbClr val="2E3092"/>
                </a:solidFill>
                <a:latin typeface="HelveticaNeueLT Pro 45 Lt"/>
                <a:cs typeface="HelveticaNeueLT Pro 45 Lt"/>
              </a:rPr>
              <a:t> </a:t>
            </a:r>
            <a:r>
              <a:rPr lang="en-US" sz="800" b="0" i="1" spc="-10">
                <a:solidFill>
                  <a:srgbClr val="2E3092"/>
                </a:solidFill>
                <a:latin typeface="HelveticaNeueLT Pro 45 Lt"/>
                <a:cs typeface="HelveticaNeueLT Pro 45 Lt"/>
              </a:rPr>
              <a:t>Veined</a:t>
            </a:r>
            <a:endParaRPr lang="en-US" sz="800" i="1">
              <a:latin typeface="HelveticaNeueLT Pro 45 Lt"/>
              <a:cs typeface="HelveticaNeueLT Pro 45 Lt"/>
            </a:endParaRPr>
          </a:p>
        </p:txBody>
      </p:sp>
      <p:sp>
        <p:nvSpPr>
          <p:cNvPr id="49" name="object 18">
            <a:extLst>
              <a:ext uri="{FF2B5EF4-FFF2-40B4-BE49-F238E27FC236}">
                <a16:creationId xmlns:a16="http://schemas.microsoft.com/office/drawing/2014/main" id="{70C9D3EA-52B5-9EB6-8865-81750F88C36D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CATALOG</a:t>
            </a:r>
            <a:endParaRPr sz="800"/>
          </a:p>
        </p:txBody>
      </p:sp>
      <p:sp>
        <p:nvSpPr>
          <p:cNvPr id="50" name="object 19">
            <a:extLst>
              <a:ext uri="{FF2B5EF4-FFF2-40B4-BE49-F238E27FC236}">
                <a16:creationId xmlns:a16="http://schemas.microsoft.com/office/drawing/2014/main" id="{991D8867-B4CD-EAC4-6211-D190DCCB6AA6}"/>
              </a:ext>
            </a:extLst>
          </p:cNvPr>
          <p:cNvSpPr/>
          <p:nvPr/>
        </p:nvSpPr>
        <p:spPr>
          <a:xfrm>
            <a:off x="8785777" y="5556231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GUIDES</a:t>
            </a:r>
            <a:endParaRPr sz="800"/>
          </a:p>
        </p:txBody>
      </p:sp>
      <p:sp>
        <p:nvSpPr>
          <p:cNvPr id="51" name="object 28">
            <a:extLst>
              <a:ext uri="{FF2B5EF4-FFF2-40B4-BE49-F238E27FC236}">
                <a16:creationId xmlns:a16="http://schemas.microsoft.com/office/drawing/2014/main" id="{AC339269-8287-34FB-B58F-12F323497695}"/>
              </a:ext>
            </a:extLst>
          </p:cNvPr>
          <p:cNvSpPr txBox="1"/>
          <p:nvPr/>
        </p:nvSpPr>
        <p:spPr>
          <a:xfrm>
            <a:off x="9290819" y="5289417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F39773B-0AE2-A754-8437-AB7BA0957CFE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9D392A20-C3CD-F634-BCB0-E508519ED295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78" y="-2768"/>
            <a:ext cx="4169705" cy="1342578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5780" y="201686"/>
            <a:ext cx="42348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310005" algn="l"/>
                <a:tab pos="1499870" algn="l"/>
              </a:tabLst>
            </a:pPr>
            <a:r>
              <a:rPr b="1" spc="-10" dirty="0">
                <a:latin typeface="HelveticaNeueLT Pro 55 Roman"/>
                <a:cs typeface="HelveticaNeueLT Pro 55 Roman"/>
              </a:rPr>
              <a:t>Damask</a:t>
            </a:r>
            <a:r>
              <a:rPr sz="1725" b="1" baseline="31400" dirty="0">
                <a:latin typeface="HelveticaNeueLT Pro 55 Roman"/>
                <a:cs typeface="HelveticaNeueLT Pro 55 Roman"/>
              </a:rPr>
              <a:t>	</a:t>
            </a:r>
            <a:r>
              <a:rPr sz="2000" spc="-50" dirty="0"/>
              <a:t>|</a:t>
            </a:r>
            <a:r>
              <a:rPr sz="2000" dirty="0"/>
              <a:t>	</a:t>
            </a:r>
            <a:r>
              <a:rPr lang="ru-RU" sz="2000" spc="-20" dirty="0"/>
              <a:t>Все окраски в серии</a:t>
            </a:r>
            <a:endParaRPr sz="2000" dirty="0">
              <a:latin typeface="HelveticaNeueLT Pro 55 Roman"/>
              <a:cs typeface="HelveticaNeueLT Pro 55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24830"/>
              </p:ext>
            </p:extLst>
          </p:nvPr>
        </p:nvGraphicFramePr>
        <p:xfrm>
          <a:off x="10456668" y="1791492"/>
          <a:ext cx="914400" cy="21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21590">
                        <a:lnSpc>
                          <a:spcPts val="730"/>
                        </a:lnSpc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Damask</a:t>
                      </a:r>
                      <a:r>
                        <a:rPr lang="nl-NL"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Blue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1590">
                        <a:lnSpc>
                          <a:spcPts val="69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70041000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573992" y="3493532"/>
            <a:ext cx="748665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Damask</a:t>
            </a:r>
            <a:r>
              <a:rPr sz="525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Salmon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70059267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297" y="636922"/>
            <a:ext cx="1147345" cy="112488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322424" y="3975902"/>
            <a:ext cx="59690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Damask</a:t>
            </a:r>
            <a:r>
              <a:rPr sz="525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2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Mix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70054382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29" y="2369121"/>
            <a:ext cx="1633253" cy="160129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26" y="2019700"/>
            <a:ext cx="178562" cy="8290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832002" y="3493532"/>
            <a:ext cx="67310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Damask</a:t>
            </a:r>
            <a:r>
              <a:rPr sz="525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Violet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70037046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21" name="object 21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66" y="636922"/>
            <a:ext cx="1147356" cy="1124889"/>
          </a:xfrm>
          <a:prstGeom prst="roundRect">
            <a:avLst>
              <a:gd name="adj" fmla="val 14973"/>
            </a:avLst>
          </a:prstGeom>
        </p:spPr>
      </p:pic>
      <p:pic>
        <p:nvPicPr>
          <p:cNvPr id="22" name="object 22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56" y="2369121"/>
            <a:ext cx="1147346" cy="112488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003" y="636922"/>
            <a:ext cx="1147346" cy="1124889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043292" y="3493532"/>
            <a:ext cx="67818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Damask</a:t>
            </a:r>
            <a:r>
              <a:rPr sz="525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White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70067200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880" y="2369121"/>
            <a:ext cx="1147345" cy="112488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080" y="2024998"/>
            <a:ext cx="178561" cy="8290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6333" y="642220"/>
            <a:ext cx="1147343" cy="1124889"/>
          </a:xfrm>
          <a:prstGeom prst="roundRect">
            <a:avLst>
              <a:gd name="adj" fmla="val 9893"/>
            </a:avLst>
          </a:prstGeom>
        </p:spPr>
      </p:pic>
      <p:pic>
        <p:nvPicPr>
          <p:cNvPr id="29" name="object 29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889" y="2019700"/>
            <a:ext cx="178561" cy="82905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858573" y="5270905"/>
            <a:ext cx="746760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b="0" i="1">
                <a:solidFill>
                  <a:srgbClr val="FFFFFF"/>
                </a:solidFill>
                <a:latin typeface="HelveticaNeueLT Pro 65 Md"/>
                <a:cs typeface="HelveticaNeueLT Pro 65 Md"/>
              </a:rPr>
              <a:t>Damask</a:t>
            </a:r>
            <a:r>
              <a:rPr lang="en-US" sz="675" b="0" i="1" spc="225" baseline="30864">
                <a:solidFill>
                  <a:srgbClr val="FFFFFF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 spc="-25">
                <a:solidFill>
                  <a:srgbClr val="FFFFFF"/>
                </a:solidFill>
                <a:latin typeface="HelveticaNeueLT Pro 65 Md"/>
                <a:cs typeface="HelveticaNeueLT Pro 65 Md"/>
              </a:rPr>
              <a:t>Red</a:t>
            </a:r>
          </a:p>
          <a:p>
            <a:pPr marL="38100">
              <a:spcBef>
                <a:spcPts val="10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70037044</a:t>
            </a:r>
            <a:endParaRPr lang="nl-NL" sz="800" i="1">
              <a:solidFill>
                <a:schemeClr val="bg1"/>
              </a:solidFill>
              <a:latin typeface="HelveticaNeueLT Pro 55 Roman"/>
              <a:cs typeface="HelveticaNeueLT Pro 55 Roman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15</a:t>
            </a:fld>
            <a:endParaRPr spc="-25"/>
          </a:p>
        </p:txBody>
      </p:sp>
      <p:sp>
        <p:nvSpPr>
          <p:cNvPr id="34" name="object 6">
            <a:extLst>
              <a:ext uri="{FF2B5EF4-FFF2-40B4-BE49-F238E27FC236}">
                <a16:creationId xmlns:a16="http://schemas.microsoft.com/office/drawing/2014/main" id="{AF6ABD0E-5E49-5891-B88C-352F1ADB79AA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B0FDC2E-B70C-75AE-784D-09DC466F3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049198"/>
              </p:ext>
            </p:extLst>
          </p:nvPr>
        </p:nvGraphicFramePr>
        <p:xfrm>
          <a:off x="2714553" y="1789714"/>
          <a:ext cx="1207770" cy="21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7770">
                  <a:extLst>
                    <a:ext uri="{9D8B030D-6E8A-4147-A177-3AD203B41FA5}">
                      <a16:colId xmlns:a16="http://schemas.microsoft.com/office/drawing/2014/main" val="80831722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328930">
                        <a:lnSpc>
                          <a:spcPts val="730"/>
                        </a:lnSpc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Damask</a:t>
                      </a:r>
                      <a:r>
                        <a:rPr sz="525" b="1" spc="97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Rose</a:t>
                      </a:r>
                      <a:r>
                        <a:rPr sz="65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Veined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00174194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328930">
                        <a:lnSpc>
                          <a:spcPts val="69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70095830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23386507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E5845064-FD0E-92CA-2380-DFB1818AC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346419"/>
              </p:ext>
            </p:extLst>
          </p:nvPr>
        </p:nvGraphicFramePr>
        <p:xfrm>
          <a:off x="8982600" y="1796400"/>
          <a:ext cx="1256029" cy="21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6029">
                  <a:extLst>
                    <a:ext uri="{9D8B030D-6E8A-4147-A177-3AD203B41FA5}">
                      <a16:colId xmlns:a16="http://schemas.microsoft.com/office/drawing/2014/main" val="1368375430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346710">
                        <a:lnSpc>
                          <a:spcPts val="730"/>
                        </a:lnSpc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Damask</a:t>
                      </a:r>
                      <a:r>
                        <a:rPr sz="525" b="1" spc="104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Rose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31868877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346710">
                        <a:lnSpc>
                          <a:spcPts val="69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70059270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806048696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54266A8-FE90-9A34-E94D-1C7B18C41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02329"/>
              </p:ext>
            </p:extLst>
          </p:nvPr>
        </p:nvGraphicFramePr>
        <p:xfrm>
          <a:off x="7930533" y="1796400"/>
          <a:ext cx="1060450" cy="21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0450">
                  <a:extLst>
                    <a:ext uri="{9D8B030D-6E8A-4147-A177-3AD203B41FA5}">
                      <a16:colId xmlns:a16="http://schemas.microsoft.com/office/drawing/2014/main" val="113012193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175895">
                        <a:lnSpc>
                          <a:spcPts val="730"/>
                        </a:lnSpc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Damask</a:t>
                      </a:r>
                      <a:r>
                        <a:rPr sz="525" b="1" spc="104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2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Red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11168479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175895">
                        <a:lnSpc>
                          <a:spcPts val="69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70037044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485492366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245C8524-0448-F841-9B44-4A5BF817A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585299"/>
              </p:ext>
            </p:extLst>
          </p:nvPr>
        </p:nvGraphicFramePr>
        <p:xfrm>
          <a:off x="1555567" y="1799834"/>
          <a:ext cx="1388109" cy="21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8109">
                  <a:extLst>
                    <a:ext uri="{9D8B030D-6E8A-4147-A177-3AD203B41FA5}">
                      <a16:colId xmlns:a16="http://schemas.microsoft.com/office/drawing/2014/main" val="1212828911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302895">
                        <a:lnSpc>
                          <a:spcPts val="730"/>
                        </a:lnSpc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Damask</a:t>
                      </a:r>
                      <a:r>
                        <a:rPr sz="525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Purple</a:t>
                      </a:r>
                      <a:r>
                        <a:rPr sz="65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Veined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43378642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302895">
                        <a:lnSpc>
                          <a:spcPts val="69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70095820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3324480586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0353EF08-5A47-A143-8F56-BCAEEC188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241313"/>
              </p:ext>
            </p:extLst>
          </p:nvPr>
        </p:nvGraphicFramePr>
        <p:xfrm>
          <a:off x="5271514" y="1796784"/>
          <a:ext cx="1274444" cy="21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4444">
                  <a:extLst>
                    <a:ext uri="{9D8B030D-6E8A-4147-A177-3AD203B41FA5}">
                      <a16:colId xmlns:a16="http://schemas.microsoft.com/office/drawing/2014/main" val="475994157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339725">
                        <a:lnSpc>
                          <a:spcPts val="730"/>
                        </a:lnSpc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Damask</a:t>
                      </a:r>
                      <a:r>
                        <a:rPr sz="525" b="1" spc="104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Purple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4967636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339725">
                        <a:lnSpc>
                          <a:spcPts val="69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70059273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272521208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F7BDB435-3726-AD65-4608-8E6C547AE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665354"/>
              </p:ext>
            </p:extLst>
          </p:nvPr>
        </p:nvGraphicFramePr>
        <p:xfrm>
          <a:off x="4080957" y="1796400"/>
          <a:ext cx="1151889" cy="21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1889">
                  <a:extLst>
                    <a:ext uri="{9D8B030D-6E8A-4147-A177-3AD203B41FA5}">
                      <a16:colId xmlns:a16="http://schemas.microsoft.com/office/drawing/2014/main" val="2275275287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260350">
                        <a:lnSpc>
                          <a:spcPts val="730"/>
                        </a:lnSpc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Damask</a:t>
                      </a:r>
                      <a:r>
                        <a:rPr sz="525" b="1" spc="104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Pink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35893145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60350">
                        <a:lnSpc>
                          <a:spcPts val="69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70041004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327567678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BDF03F83-3F4F-56AD-F89B-97BD07260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423134"/>
              </p:ext>
            </p:extLst>
          </p:nvPr>
        </p:nvGraphicFramePr>
        <p:xfrm>
          <a:off x="6610835" y="1803740"/>
          <a:ext cx="1171574" cy="21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1574">
                  <a:extLst>
                    <a:ext uri="{9D8B030D-6E8A-4147-A177-3AD203B41FA5}">
                      <a16:colId xmlns:a16="http://schemas.microsoft.com/office/drawing/2014/main" val="4026953337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203200">
                        <a:lnSpc>
                          <a:spcPts val="730"/>
                        </a:lnSpc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Damask</a:t>
                      </a:r>
                      <a:r>
                        <a:rPr sz="525" b="1" spc="104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Carmine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46298322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03200">
                        <a:lnSpc>
                          <a:spcPts val="69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70041002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3848572543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95FD7018-75E4-30F7-2546-4B42D74AE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449703"/>
              </p:ext>
            </p:extLst>
          </p:nvPr>
        </p:nvGraphicFramePr>
        <p:xfrm>
          <a:off x="308461" y="1783845"/>
          <a:ext cx="1373505" cy="21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3505">
                  <a:extLst>
                    <a:ext uri="{9D8B030D-6E8A-4147-A177-3AD203B41FA5}">
                      <a16:colId xmlns:a16="http://schemas.microsoft.com/office/drawing/2014/main" val="3703899525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338455">
                        <a:lnSpc>
                          <a:spcPts val="730"/>
                        </a:lnSpc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Damask</a:t>
                      </a:r>
                      <a:r>
                        <a:rPr sz="525" b="1" spc="97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Blue Veined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14288937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338455">
                        <a:lnSpc>
                          <a:spcPts val="69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70095838</a:t>
                      </a:r>
                      <a:endParaRPr sz="65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124962897"/>
                  </a:ext>
                </a:extLst>
              </a:tr>
            </a:tbl>
          </a:graphicData>
        </a:graphic>
      </p:graphicFrame>
      <p:pic>
        <p:nvPicPr>
          <p:cNvPr id="45" name="object 9">
            <a:extLst>
              <a:ext uri="{FF2B5EF4-FFF2-40B4-BE49-F238E27FC236}">
                <a16:creationId xmlns:a16="http://schemas.microsoft.com/office/drawing/2014/main" id="{B2DA37B1-3644-D415-C437-C815DCC0F0B0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617" y="636922"/>
            <a:ext cx="1147334" cy="1124889"/>
          </a:xfrm>
          <a:prstGeom prst="rect">
            <a:avLst/>
          </a:prstGeom>
        </p:spPr>
      </p:pic>
      <p:pic>
        <p:nvPicPr>
          <p:cNvPr id="46" name="object 10">
            <a:extLst>
              <a:ext uri="{FF2B5EF4-FFF2-40B4-BE49-F238E27FC236}">
                <a16:creationId xmlns:a16="http://schemas.microsoft.com/office/drawing/2014/main" id="{D35EBBEB-E7AE-90EF-C125-13340EE5C1D7}"/>
              </a:ext>
            </a:extLst>
          </p:cNvPr>
          <p:cNvPicPr/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4383" y="636922"/>
            <a:ext cx="1147331" cy="1124889"/>
          </a:xfrm>
          <a:prstGeom prst="roundRect">
            <a:avLst>
              <a:gd name="adj" fmla="val 10740"/>
            </a:avLst>
          </a:prstGeom>
        </p:spPr>
      </p:pic>
      <p:pic>
        <p:nvPicPr>
          <p:cNvPr id="5122" name="Picture 2" descr="Damask Pink (70041004)">
            <a:extLst>
              <a:ext uri="{FF2B5EF4-FFF2-40B4-BE49-F238E27FC236}">
                <a16:creationId xmlns:a16="http://schemas.microsoft.com/office/drawing/2014/main" id="{62C4F46C-9488-C308-A96D-109B1A8DF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107" y="636922"/>
            <a:ext cx="1124889" cy="1124889"/>
          </a:xfrm>
          <a:prstGeom prst="roundRect">
            <a:avLst>
              <a:gd name="adj" fmla="val 989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amask Carmine (70041002)">
            <a:extLst>
              <a:ext uri="{FF2B5EF4-FFF2-40B4-BE49-F238E27FC236}">
                <a16:creationId xmlns:a16="http://schemas.microsoft.com/office/drawing/2014/main" id="{A7BB773C-E343-98C9-FFC0-CBAE298C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696" y="636922"/>
            <a:ext cx="1124889" cy="1124889"/>
          </a:xfrm>
          <a:prstGeom prst="roundRect">
            <a:avLst>
              <a:gd name="adj" fmla="val 989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amask Salmon (70059267)">
            <a:extLst>
              <a:ext uri="{FF2B5EF4-FFF2-40B4-BE49-F238E27FC236}">
                <a16:creationId xmlns:a16="http://schemas.microsoft.com/office/drawing/2014/main" id="{A423B3BC-4D9B-B114-2319-330AB647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58" y="2368566"/>
            <a:ext cx="1125237" cy="1125237"/>
          </a:xfrm>
          <a:prstGeom prst="roundRect">
            <a:avLst>
              <a:gd name="adj" fmla="val 911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amask Rose Veined (70095830)">
            <a:extLst>
              <a:ext uri="{FF2B5EF4-FFF2-40B4-BE49-F238E27FC236}">
                <a16:creationId xmlns:a16="http://schemas.microsoft.com/office/drawing/2014/main" id="{ACBFD78F-CA1D-32A3-9F71-9E563B0F9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161" y="2971801"/>
            <a:ext cx="4475374" cy="316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232328C-09CA-A018-36AE-03EECCA99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125343"/>
              </p:ext>
            </p:extLst>
          </p:nvPr>
        </p:nvGraphicFramePr>
        <p:xfrm>
          <a:off x="10125795" y="5860834"/>
          <a:ext cx="1207770" cy="21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7770">
                  <a:extLst>
                    <a:ext uri="{9D8B030D-6E8A-4147-A177-3AD203B41FA5}">
                      <a16:colId xmlns:a16="http://schemas.microsoft.com/office/drawing/2014/main" val="80831722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328930">
                        <a:lnSpc>
                          <a:spcPts val="730"/>
                        </a:lnSpc>
                      </a:pPr>
                      <a:r>
                        <a:rPr sz="650" b="1" i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Damask</a:t>
                      </a:r>
                      <a:r>
                        <a:rPr sz="525" b="1" i="1" spc="97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i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Rose</a:t>
                      </a:r>
                      <a:r>
                        <a:rPr sz="650" b="1" i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650" b="1" i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Veined</a:t>
                      </a:r>
                      <a:endParaRPr sz="650" b="1" i="1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00174194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328930">
                        <a:lnSpc>
                          <a:spcPts val="690"/>
                        </a:lnSpc>
                        <a:spcBef>
                          <a:spcPts val="45"/>
                        </a:spcBef>
                      </a:pPr>
                      <a:r>
                        <a:rPr sz="650" b="1" i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70095830</a:t>
                      </a:r>
                      <a:endParaRPr sz="650" b="1" i="1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233865077"/>
                  </a:ext>
                </a:extLst>
              </a:tr>
            </a:tbl>
          </a:graphicData>
        </a:graphic>
      </p:graphicFrame>
      <p:pic>
        <p:nvPicPr>
          <p:cNvPr id="5130" name="Picture 10" descr="Damask Red (70037044)">
            <a:extLst>
              <a:ext uri="{FF2B5EF4-FFF2-40B4-BE49-F238E27FC236}">
                <a16:creationId xmlns:a16="http://schemas.microsoft.com/office/drawing/2014/main" id="{FAA9F80C-77F5-D9B8-EF0E-71625C2B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1957" y="633086"/>
            <a:ext cx="1124890" cy="1124890"/>
          </a:xfrm>
          <a:prstGeom prst="roundRect">
            <a:avLst>
              <a:gd name="adj" fmla="val 650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83180" cy="61459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617" y="1450746"/>
            <a:ext cx="4577422" cy="38039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715498" y="4541903"/>
            <a:ext cx="1054100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i="1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675" i="1" baseline="30864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675" i="1" spc="195" baseline="30864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i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</a:t>
            </a:r>
            <a:r>
              <a:rPr sz="800" i="1" spc="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i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  <a:endParaRPr lang="nl-NL" sz="800" i="1" spc="-2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nl-NL" sz="800" i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70086916</a:t>
            </a:r>
            <a:endParaRPr sz="800" i="1" dirty="0">
              <a:latin typeface="HelveticaNeueLT Pro 55 Roman"/>
              <a:cs typeface="HelveticaNeueLT Pro 55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162" y="5733083"/>
            <a:ext cx="1091565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b="0" i="1" err="1">
                <a:solidFill>
                  <a:schemeClr val="bg1"/>
                </a:solidFill>
                <a:latin typeface="HelveticaNeueLT Pro 65 Md"/>
                <a:cs typeface="HelveticaNeueLT Pro 65 Md"/>
              </a:rPr>
              <a:t>FotoFinish</a:t>
            </a:r>
            <a:r>
              <a:rPr sz="675" b="0" i="1" baseline="30864">
                <a:solidFill>
                  <a:schemeClr val="bg1"/>
                </a:solidFill>
                <a:latin typeface="HelveticaNeueLT Pro 65 Md"/>
                <a:cs typeface="HelveticaNeueLT Pro 65 Md"/>
              </a:rPr>
              <a:t>®</a:t>
            </a:r>
            <a:r>
              <a:rPr sz="675" b="0" i="1" spc="225" baseline="30864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sz="800" b="0" i="1">
                <a:solidFill>
                  <a:schemeClr val="bg1"/>
                </a:solidFill>
                <a:latin typeface="HelveticaNeueLT Pro 65 Md"/>
                <a:cs typeface="HelveticaNeueLT Pro 65 Md"/>
              </a:rPr>
              <a:t>Red</a:t>
            </a:r>
            <a:r>
              <a:rPr sz="800" b="0" i="1" spc="55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sz="800" b="0" i="1" spc="-20">
                <a:solidFill>
                  <a:schemeClr val="bg1"/>
                </a:solidFill>
                <a:latin typeface="HelveticaNeueLT Pro 65 Md"/>
                <a:cs typeface="HelveticaNeueLT Pro 65 Md"/>
              </a:rPr>
              <a:t>Imp.</a:t>
            </a:r>
            <a:endParaRPr lang="nl-NL" sz="800" b="0" i="1" spc="-20">
              <a:solidFill>
                <a:schemeClr val="bg1"/>
              </a:solidFill>
              <a:latin typeface="HelveticaNeueLT Pro 65 Md"/>
              <a:cs typeface="HelveticaNeueLT Pro 65 Md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70086916</a:t>
            </a:r>
            <a:endParaRPr sz="800" i="1">
              <a:solidFill>
                <a:schemeClr val="bg1"/>
              </a:solidFill>
              <a:latin typeface="HelveticaNeueLT Pro 65 Md"/>
              <a:cs typeface="HelveticaNeueLT Pro 65 M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54621" y="5278678"/>
            <a:ext cx="1936936" cy="764312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Размер в грунте</a:t>
            </a:r>
            <a:r>
              <a:rPr lang="en-US" sz="8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br>
              <a:rPr lang="en-US" sz="8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ширина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60-90 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 </a:t>
            </a:r>
            <a:b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высота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20-30 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 </a:t>
            </a:r>
            <a:endParaRPr lang="en-US" sz="80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Габитус</a:t>
            </a:r>
            <a:r>
              <a:rPr lang="en-US" sz="8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ru-RU" sz="800" b="1" spc="19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полуампельный</a:t>
            </a:r>
            <a:r>
              <a:rPr lang="ru-RU" sz="8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Семена </a:t>
            </a:r>
            <a:r>
              <a:rPr lang="ru-RU" sz="800" b="1" spc="19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дражированные</a:t>
            </a:r>
            <a:r>
              <a:rPr lang="ru-RU" sz="8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endParaRPr lang="en-US" sz="800" dirty="0">
              <a:latin typeface="HelveticaNeueLT Pro 55 Roman"/>
              <a:cs typeface="HelveticaNeueLT Pro 55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66967" y="5308205"/>
            <a:ext cx="2428720" cy="79252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9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Местоположение: </a:t>
            </a:r>
            <a:r>
              <a:rPr lang="ru-RU" sz="9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солнце- полутень </a:t>
            </a:r>
            <a:endParaRPr lang="en-US" sz="9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9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рекомендуемый диаметр горшка</a:t>
            </a:r>
            <a:endParaRPr lang="en-US" sz="9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lang="en-US" sz="9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10-12 </a:t>
            </a:r>
            <a:r>
              <a:rPr lang="ru-RU" sz="9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 (1 растение)</a:t>
            </a: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lang="ru-RU" sz="9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или 3 </a:t>
            </a:r>
            <a:r>
              <a:rPr lang="ru-RU" sz="90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шт</a:t>
            </a:r>
            <a:r>
              <a:rPr lang="ru-RU" sz="9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в кашпо диаметром 25 см</a:t>
            </a:r>
            <a:endParaRPr lang="en-US" sz="900" dirty="0">
              <a:latin typeface="HelveticaNeueLT Pro 55 Roman"/>
              <a:cs typeface="HelveticaNeueLT Pro 55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20" name="object 20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8590788" y="1106676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60" y="0"/>
                </a:lnTo>
              </a:path>
            </a:pathLst>
          </a:custGeom>
          <a:ln w="1270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2708020" y="1454529"/>
            <a:ext cx="9243060" cy="3806825"/>
            <a:chOff x="2708020" y="1454529"/>
            <a:chExt cx="9243060" cy="3806825"/>
          </a:xfrm>
        </p:grpSpPr>
        <p:sp>
          <p:nvSpPr>
            <p:cNvPr id="25" name="object 25"/>
            <p:cNvSpPr/>
            <p:nvPr/>
          </p:nvSpPr>
          <p:spPr>
            <a:xfrm>
              <a:off x="2711195" y="5257818"/>
              <a:ext cx="9236710" cy="0"/>
            </a:xfrm>
            <a:custGeom>
              <a:avLst/>
              <a:gdLst/>
              <a:ahLst/>
              <a:cxnLst/>
              <a:rect l="l" t="t" r="r" b="b"/>
              <a:pathLst>
                <a:path w="9236710">
                  <a:moveTo>
                    <a:pt x="0" y="0"/>
                  </a:moveTo>
                  <a:lnTo>
                    <a:pt x="9236456" y="0"/>
                  </a:lnTo>
                </a:path>
              </a:pathLst>
            </a:custGeom>
            <a:ln w="6350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11779" y="1459292"/>
              <a:ext cx="3987165" cy="0"/>
            </a:xfrm>
            <a:custGeom>
              <a:avLst/>
              <a:gdLst/>
              <a:ahLst/>
              <a:cxnLst/>
              <a:rect l="l" t="t" r="r" b="b"/>
              <a:pathLst>
                <a:path w="3987165">
                  <a:moveTo>
                    <a:pt x="0" y="0"/>
                  </a:moveTo>
                  <a:lnTo>
                    <a:pt x="3986784" y="0"/>
                  </a:lnTo>
                </a:path>
              </a:pathLst>
            </a:custGeom>
            <a:ln w="9525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8603488" y="916176"/>
            <a:ext cx="20764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sz="10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825" spc="-15" baseline="35353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sz="825" baseline="35353" dirty="0">
              <a:latin typeface="HelveticaNeueLT Pro 55 Roman"/>
              <a:cs typeface="HelveticaNeueLT Pro 55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03462" y="1103233"/>
            <a:ext cx="2026920" cy="4826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9"/>
              </a:spcBef>
            </a:pPr>
            <a:r>
              <a:rPr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Success!</a:t>
            </a:r>
            <a:r>
              <a:rPr lang="nl-NL"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TR</a:t>
            </a:r>
            <a:r>
              <a:rPr lang="nl-NL" sz="900" spc="-1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—</a:t>
            </a:r>
            <a:r>
              <a:rPr sz="900" spc="-1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900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Benary</a:t>
            </a:r>
            <a:r>
              <a:rPr sz="750" spc="-15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sz="750" baseline="33333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Easy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Wave</a:t>
            </a:r>
            <a:r>
              <a:rPr sz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750" spc="104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—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GB" sz="900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sz="750" spc="-3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sz="750" baseline="33333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E3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Easy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Wave</a:t>
            </a:r>
            <a:r>
              <a:rPr sz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750" spc="112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—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GB" sz="900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sz="900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sz="750" spc="-15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sz="750" baseline="33333">
              <a:latin typeface="HelveticaNeueLT Pro 55 Roman"/>
              <a:cs typeface="HelveticaNeueLT Pro 55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40433" y="274464"/>
            <a:ext cx="295376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i="1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Петуния ампельная      </a:t>
            </a:r>
            <a:r>
              <a:rPr sz="1200" i="1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Petunia</a:t>
            </a:r>
            <a:r>
              <a:rPr sz="1200" i="1" spc="120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 </a:t>
            </a:r>
            <a:r>
              <a:rPr sz="1200" i="1" spc="-10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pendula</a:t>
            </a:r>
            <a:endParaRPr sz="1200" dirty="0">
              <a:latin typeface="HelveticaNeueLT Pro 57 Cn"/>
              <a:cs typeface="HelveticaNeueLT Pro 57 Cn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718123" y="922897"/>
            <a:ext cx="410907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000" b="1" spc="-10" dirty="0" err="1">
                <a:latin typeface="HelveticaNeueLT Pro 55 Roman"/>
                <a:cs typeface="HelveticaNeueLT Pro 55 Roman"/>
              </a:rPr>
              <a:t>ФотоФиниш</a:t>
            </a:r>
            <a:r>
              <a:rPr lang="en-CA" sz="1800" b="1" spc="-15" baseline="31746" dirty="0">
                <a:latin typeface="HelveticaNeueLT Pro 55 Roman"/>
                <a:cs typeface="HelveticaNeueLT Pro 55 Roman"/>
              </a:rPr>
              <a:t>®</a:t>
            </a:r>
            <a:r>
              <a:rPr lang="ru-RU" b="1" spc="-10" dirty="0">
                <a:latin typeface="HelveticaNeueLT Pro 55 Roman"/>
                <a:cs typeface="HelveticaNeueLT Pro 55 Roman"/>
              </a:rPr>
              <a:t>   </a:t>
            </a:r>
            <a:r>
              <a:rPr b="1" spc="-10" dirty="0" err="1">
                <a:latin typeface="HelveticaNeueLT Pro 55 Roman"/>
                <a:cs typeface="HelveticaNeueLT Pro 55 Roman"/>
              </a:rPr>
              <a:t>FotoFinish</a:t>
            </a:r>
            <a:r>
              <a:rPr sz="1800" b="1" spc="-15" baseline="31746" dirty="0">
                <a:latin typeface="HelveticaNeueLT Pro 55 Roman"/>
                <a:cs typeface="HelveticaNeueLT Pro 55 Roman"/>
              </a:rPr>
              <a:t>®</a:t>
            </a:r>
            <a:endParaRPr sz="2625" baseline="31746" dirty="0">
              <a:latin typeface="HelveticaNeueLT Pro 55 Roman"/>
              <a:cs typeface="HelveticaNeueLT Pro 55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215285" y="4112235"/>
            <a:ext cx="4109072" cy="8305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9600"/>
              </a:lnSpc>
              <a:spcBef>
                <a:spcPts val="95"/>
              </a:spcBef>
            </a:pPr>
            <a:r>
              <a:rPr lang="ru-RU" sz="1050" i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Сорт улучшен по характеристикам – габитус, декоративность на клумбе, ветвление и сроки цветения, чтобы идеально совпадать по этим признакам с остальными окрасками в серии</a:t>
            </a:r>
            <a:endParaRPr lang="en-US" sz="1050" i="1" dirty="0">
              <a:latin typeface="HelveticaNeueLT Pro 55 Roman"/>
              <a:cs typeface="HelveticaNeueLT Pro 55 Roman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16</a:t>
            </a:fld>
            <a:endParaRPr spc="-25"/>
          </a:p>
        </p:txBody>
      </p:sp>
      <p:grpSp>
        <p:nvGrpSpPr>
          <p:cNvPr id="78" name="object 34">
            <a:extLst>
              <a:ext uri="{FF2B5EF4-FFF2-40B4-BE49-F238E27FC236}">
                <a16:creationId xmlns:a16="http://schemas.microsoft.com/office/drawing/2014/main" id="{C62D82F3-55DA-26CA-56DC-FB3B6408BF41}"/>
              </a:ext>
            </a:extLst>
          </p:cNvPr>
          <p:cNvGrpSpPr/>
          <p:nvPr/>
        </p:nvGrpSpPr>
        <p:grpSpPr>
          <a:xfrm>
            <a:off x="5738516" y="215142"/>
            <a:ext cx="3094357" cy="650411"/>
            <a:chOff x="4664430" y="3218129"/>
            <a:chExt cx="1936557" cy="407050"/>
          </a:xfrm>
        </p:grpSpPr>
        <p:pic>
          <p:nvPicPr>
            <p:cNvPr id="79" name="object 37">
              <a:extLst>
                <a:ext uri="{FF2B5EF4-FFF2-40B4-BE49-F238E27FC236}">
                  <a16:creationId xmlns:a16="http://schemas.microsoft.com/office/drawing/2014/main" id="{D950DCC1-39BB-3872-D67D-1F35151CCAC6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7221" y="3289882"/>
              <a:ext cx="805162" cy="335297"/>
            </a:xfrm>
            <a:prstGeom prst="rect">
              <a:avLst/>
            </a:prstGeom>
          </p:spPr>
        </p:pic>
        <p:sp>
          <p:nvSpPr>
            <p:cNvPr id="80" name="object 38">
              <a:extLst>
                <a:ext uri="{FF2B5EF4-FFF2-40B4-BE49-F238E27FC236}">
                  <a16:creationId xmlns:a16="http://schemas.microsoft.com/office/drawing/2014/main" id="{A7FAF2AE-648A-F408-50B3-CD6F463640BF}"/>
                </a:ext>
              </a:extLst>
            </p:cNvPr>
            <p:cNvSpPr/>
            <p:nvPr/>
          </p:nvSpPr>
          <p:spPr>
            <a:xfrm>
              <a:off x="5926112" y="3289884"/>
              <a:ext cx="40640" cy="201930"/>
            </a:xfrm>
            <a:custGeom>
              <a:avLst/>
              <a:gdLst/>
              <a:ahLst/>
              <a:cxnLst/>
              <a:rect l="l" t="t" r="r" b="b"/>
              <a:pathLst>
                <a:path w="40639" h="201929">
                  <a:moveTo>
                    <a:pt x="40589" y="54457"/>
                  </a:moveTo>
                  <a:lnTo>
                    <a:pt x="0" y="54457"/>
                  </a:lnTo>
                  <a:lnTo>
                    <a:pt x="0" y="201688"/>
                  </a:lnTo>
                  <a:lnTo>
                    <a:pt x="40589" y="201688"/>
                  </a:lnTo>
                  <a:lnTo>
                    <a:pt x="40589" y="54457"/>
                  </a:lnTo>
                  <a:close/>
                </a:path>
                <a:path w="40639" h="201929">
                  <a:moveTo>
                    <a:pt x="40589" y="0"/>
                  </a:moveTo>
                  <a:lnTo>
                    <a:pt x="0" y="0"/>
                  </a:lnTo>
                  <a:lnTo>
                    <a:pt x="0" y="39331"/>
                  </a:lnTo>
                  <a:lnTo>
                    <a:pt x="40589" y="39331"/>
                  </a:lnTo>
                  <a:lnTo>
                    <a:pt x="405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39">
              <a:extLst>
                <a:ext uri="{FF2B5EF4-FFF2-40B4-BE49-F238E27FC236}">
                  <a16:creationId xmlns:a16="http://schemas.microsoft.com/office/drawing/2014/main" id="{293CED84-5CDD-33C1-C3A4-641831789689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7501" y="3344341"/>
              <a:ext cx="137147" cy="147231"/>
            </a:xfrm>
            <a:prstGeom prst="rect">
              <a:avLst/>
            </a:prstGeom>
          </p:spPr>
        </p:pic>
        <p:sp>
          <p:nvSpPr>
            <p:cNvPr id="82" name="object 40">
              <a:extLst>
                <a:ext uri="{FF2B5EF4-FFF2-40B4-BE49-F238E27FC236}">
                  <a16:creationId xmlns:a16="http://schemas.microsoft.com/office/drawing/2014/main" id="{EF2D8D34-FFF7-EB4D-C594-E70E5813EC12}"/>
                </a:ext>
              </a:extLst>
            </p:cNvPr>
            <p:cNvSpPr/>
            <p:nvPr/>
          </p:nvSpPr>
          <p:spPr>
            <a:xfrm>
              <a:off x="6164694" y="3289884"/>
              <a:ext cx="40640" cy="201930"/>
            </a:xfrm>
            <a:custGeom>
              <a:avLst/>
              <a:gdLst/>
              <a:ahLst/>
              <a:cxnLst/>
              <a:rect l="l" t="t" r="r" b="b"/>
              <a:pathLst>
                <a:path w="40639" h="201929">
                  <a:moveTo>
                    <a:pt x="40589" y="54457"/>
                  </a:moveTo>
                  <a:lnTo>
                    <a:pt x="0" y="54457"/>
                  </a:lnTo>
                  <a:lnTo>
                    <a:pt x="0" y="201688"/>
                  </a:lnTo>
                  <a:lnTo>
                    <a:pt x="40589" y="201688"/>
                  </a:lnTo>
                  <a:lnTo>
                    <a:pt x="40589" y="54457"/>
                  </a:lnTo>
                  <a:close/>
                </a:path>
                <a:path w="40639" h="201929">
                  <a:moveTo>
                    <a:pt x="40589" y="0"/>
                  </a:moveTo>
                  <a:lnTo>
                    <a:pt x="0" y="0"/>
                  </a:lnTo>
                  <a:lnTo>
                    <a:pt x="0" y="39331"/>
                  </a:lnTo>
                  <a:lnTo>
                    <a:pt x="40589" y="39331"/>
                  </a:lnTo>
                  <a:lnTo>
                    <a:pt x="405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41">
              <a:extLst>
                <a:ext uri="{FF2B5EF4-FFF2-40B4-BE49-F238E27FC236}">
                  <a16:creationId xmlns:a16="http://schemas.microsoft.com/office/drawing/2014/main" id="{4A438035-ECB2-C83C-3A53-1302CC824597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9937" y="3344341"/>
              <a:ext cx="142709" cy="147231"/>
            </a:xfrm>
            <a:prstGeom prst="rect">
              <a:avLst/>
            </a:prstGeom>
          </p:spPr>
        </p:pic>
        <p:pic>
          <p:nvPicPr>
            <p:cNvPr id="84" name="object 42">
              <a:extLst>
                <a:ext uri="{FF2B5EF4-FFF2-40B4-BE49-F238E27FC236}">
                  <a16:creationId xmlns:a16="http://schemas.microsoft.com/office/drawing/2014/main" id="{BB75E7C2-B4EA-B523-35B4-BC3B6AFF7CE5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6149" y="3289884"/>
              <a:ext cx="204838" cy="201688"/>
            </a:xfrm>
            <a:prstGeom prst="rect">
              <a:avLst/>
            </a:prstGeom>
          </p:spPr>
        </p:pic>
        <p:pic>
          <p:nvPicPr>
            <p:cNvPr id="85" name="object 43">
              <a:extLst>
                <a:ext uri="{FF2B5EF4-FFF2-40B4-BE49-F238E27FC236}">
                  <a16:creationId xmlns:a16="http://schemas.microsoft.com/office/drawing/2014/main" id="{06348BEB-4C4A-7390-CB88-162A74BFDDC5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4430" y="3218129"/>
              <a:ext cx="379666" cy="396291"/>
            </a:xfrm>
            <a:prstGeom prst="rect">
              <a:avLst/>
            </a:prstGeom>
          </p:spPr>
        </p:pic>
      </p:grpSp>
      <p:sp>
        <p:nvSpPr>
          <p:cNvPr id="34" name="object 18">
            <a:extLst>
              <a:ext uri="{FF2B5EF4-FFF2-40B4-BE49-F238E27FC236}">
                <a16:creationId xmlns:a16="http://schemas.microsoft.com/office/drawing/2014/main" id="{FC074F7B-997E-43C7-E523-DC8FCBC68951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CATALOG</a:t>
            </a:r>
            <a:endParaRPr sz="800"/>
          </a:p>
        </p:txBody>
      </p:sp>
      <p:sp>
        <p:nvSpPr>
          <p:cNvPr id="35" name="object 19">
            <a:extLst>
              <a:ext uri="{FF2B5EF4-FFF2-40B4-BE49-F238E27FC236}">
                <a16:creationId xmlns:a16="http://schemas.microsoft.com/office/drawing/2014/main" id="{AAA2D8F0-E691-B557-8513-EC656AE4B3CB}"/>
              </a:ext>
            </a:extLst>
          </p:cNvPr>
          <p:cNvSpPr/>
          <p:nvPr/>
        </p:nvSpPr>
        <p:spPr>
          <a:xfrm>
            <a:off x="8785777" y="5556231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GUIDES</a:t>
            </a:r>
            <a:endParaRPr sz="800"/>
          </a:p>
        </p:txBody>
      </p:sp>
      <p:sp>
        <p:nvSpPr>
          <p:cNvPr id="36" name="object 28">
            <a:extLst>
              <a:ext uri="{FF2B5EF4-FFF2-40B4-BE49-F238E27FC236}">
                <a16:creationId xmlns:a16="http://schemas.microsoft.com/office/drawing/2014/main" id="{2A489B47-148E-BBC0-FFB2-D86E76B484A7}"/>
              </a:ext>
            </a:extLst>
          </p:cNvPr>
          <p:cNvSpPr txBox="1"/>
          <p:nvPr/>
        </p:nvSpPr>
        <p:spPr>
          <a:xfrm>
            <a:off x="9290819" y="5289417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37" name="object 19">
            <a:extLst>
              <a:ext uri="{FF2B5EF4-FFF2-40B4-BE49-F238E27FC236}">
                <a16:creationId xmlns:a16="http://schemas.microsoft.com/office/drawing/2014/main" id="{D25919FE-BE56-0ADC-C35B-711CBB106832}"/>
              </a:ext>
            </a:extLst>
          </p:cNvPr>
          <p:cNvSpPr/>
          <p:nvPr/>
        </p:nvSpPr>
        <p:spPr>
          <a:xfrm>
            <a:off x="9680537" y="5852393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</a:t>
            </a:r>
            <a:endParaRPr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B015F1B-CBD2-AEBE-1BF6-4CD50DC997A9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F026B92-CAC9-7C5F-62A7-A90720FCA22E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955E41AC-C262-F2F1-4367-33D40B04C3C0}"/>
              </a:ext>
            </a:extLst>
          </p:cNvPr>
          <p:cNvSpPr txBox="1"/>
          <p:nvPr/>
        </p:nvSpPr>
        <p:spPr>
          <a:xfrm>
            <a:off x="2820976" y="1893167"/>
            <a:ext cx="4998475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Первый на финише</a:t>
            </a:r>
            <a:endParaRPr lang="ru-RU" sz="1400" dirty="0">
              <a:latin typeface="HelveticaNeueLT Pro 55 Roman"/>
              <a:cs typeface="HelveticaNeueLT Pro 55 Roman"/>
            </a:endParaRP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Великолепная серия </a:t>
            </a:r>
            <a:r>
              <a:rPr lang="ru-RU" sz="140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полуампельной</a:t>
            </a:r>
            <a:r>
              <a:rPr lang="ru-RU" sz="14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петунии с самым ранним сроком цветения (через 9 -10 недель после посева)</a:t>
            </a:r>
            <a:endParaRPr lang="en-US" sz="140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Раннее цветение- ранние продажи  - хорошая прибыль!</a:t>
            </a: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Пышные и нарядные растения как в местах продажи, так и в цветниках.</a:t>
            </a: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Хороши в вазонах и как почвопокровные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210043" y="-2768"/>
            <a:ext cx="4980940" cy="6148705"/>
            <a:chOff x="7210043" y="-2768"/>
            <a:chExt cx="4980940" cy="6148705"/>
          </a:xfrm>
        </p:grpSpPr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1278" y="-2768"/>
              <a:ext cx="4169705" cy="13425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0043" y="0"/>
              <a:ext cx="4978908" cy="614591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8480" y="201686"/>
            <a:ext cx="4460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535430" algn="l"/>
                <a:tab pos="1725295" algn="l"/>
              </a:tabLst>
            </a:pPr>
            <a:r>
              <a:rPr b="1" spc="-10" dirty="0" err="1">
                <a:latin typeface="HelveticaNeueLT Pro 55 Roman"/>
                <a:cs typeface="HelveticaNeueLT Pro 55 Roman"/>
              </a:rPr>
              <a:t>FotoFinish</a:t>
            </a:r>
            <a:r>
              <a:rPr sz="1725" b="1" spc="-15" baseline="31400" dirty="0">
                <a:latin typeface="HelveticaNeueLT Pro 55 Roman"/>
                <a:cs typeface="HelveticaNeueLT Pro 55 Roman"/>
              </a:rPr>
              <a:t>®</a:t>
            </a:r>
            <a:r>
              <a:rPr sz="1725" b="1" baseline="31400" dirty="0">
                <a:latin typeface="HelveticaNeueLT Pro 55 Roman"/>
                <a:cs typeface="HelveticaNeueLT Pro 55 Roman"/>
              </a:rPr>
              <a:t>	</a:t>
            </a:r>
            <a:r>
              <a:rPr sz="2000" spc="-50" dirty="0"/>
              <a:t>|</a:t>
            </a:r>
            <a:r>
              <a:rPr sz="2000" dirty="0"/>
              <a:t>	</a:t>
            </a:r>
            <a:r>
              <a:rPr lang="ru-RU" sz="2000" spc="-20" dirty="0"/>
              <a:t>Все окраски в серии</a:t>
            </a:r>
            <a:endParaRPr sz="20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40633" y="1763961"/>
            <a:ext cx="707390" cy="25336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525" b="1" spc="-15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525" b="1" spc="89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Blue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70061717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936" y="2050059"/>
            <a:ext cx="141097" cy="125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290430" y="3634795"/>
            <a:ext cx="67310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en-US" sz="650" b="1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525" b="1" spc="-15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525" b="1" spc="89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2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Mix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70099727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733" y="639549"/>
            <a:ext cx="1147345" cy="112488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363" y="2038832"/>
            <a:ext cx="1623437" cy="159167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38480" y="3456955"/>
            <a:ext cx="911860" cy="25336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525" b="1" spc="-15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525" b="1" spc="89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Rose</a:t>
            </a:r>
            <a:r>
              <a:rPr sz="65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Star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70083162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0" y="2332544"/>
            <a:ext cx="1147345" cy="112488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769856" y="1761334"/>
            <a:ext cx="906780" cy="25336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525" b="1" spc="-15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525" b="1" spc="89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Burgundy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70061720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59" y="2047432"/>
            <a:ext cx="141096" cy="12503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56" y="636922"/>
            <a:ext cx="1147346" cy="112488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538479" y="1760857"/>
            <a:ext cx="879475" cy="25336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525" b="1" spc="-15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525" b="1" spc="89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</a:t>
            </a:r>
            <a:r>
              <a:rPr sz="65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Imp.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70086916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77" y="2063613"/>
            <a:ext cx="178562" cy="8290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1" y="636445"/>
            <a:ext cx="1147344" cy="112488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769856" y="3456955"/>
            <a:ext cx="824865" cy="25336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525" b="1" spc="-15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525" b="1" spc="89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Salmon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70065697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56" y="2332544"/>
            <a:ext cx="1147346" cy="112488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3007780" y="1761334"/>
            <a:ext cx="704215" cy="25336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525" b="1" spc="-15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525" b="1" spc="89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Pink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70067220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29" name="object 29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084" y="2047432"/>
            <a:ext cx="141096" cy="12503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880" y="636922"/>
            <a:ext cx="1147345" cy="112488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5522944" y="1761334"/>
            <a:ext cx="958215" cy="25336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525" b="1" spc="-15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525" b="1" spc="89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Rose</a:t>
            </a:r>
            <a:r>
              <a:rPr sz="65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Morn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70083160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046" y="636922"/>
            <a:ext cx="1147343" cy="1124889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3013708" y="3456955"/>
            <a:ext cx="755015" cy="25336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sz="525" b="1" spc="-15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525" b="1" spc="89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White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70083138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013" y="3743053"/>
            <a:ext cx="141096" cy="12503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810" y="2332544"/>
            <a:ext cx="1147345" cy="1124889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290949" y="5859474"/>
            <a:ext cx="1943100" cy="139141"/>
          </a:xfrm>
          <a:prstGeom prst="rect">
            <a:avLst/>
          </a:prstGeom>
          <a:noFill/>
        </p:spPr>
        <p:txBody>
          <a:bodyPr vert="horz" wrap="square" lIns="0" tIns="15875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25"/>
              </a:spcBef>
            </a:pPr>
            <a:r>
              <a:rPr lang="en-US" sz="800" b="0" i="1">
                <a:solidFill>
                  <a:srgbClr val="002060"/>
                </a:solidFill>
                <a:latin typeface="HelveticaNeueLT Pro 65 Md"/>
                <a:cs typeface="HelveticaNeueLT Pro 65 Md"/>
              </a:rPr>
              <a:t>FotoFinish</a:t>
            </a:r>
            <a:r>
              <a:rPr lang="en-US" sz="675" b="0" i="1" baseline="30864">
                <a:solidFill>
                  <a:srgbClr val="002060"/>
                </a:solidFill>
                <a:latin typeface="HelveticaNeueLT Pro 65 Md"/>
                <a:cs typeface="HelveticaNeueLT Pro 65 Md"/>
              </a:rPr>
              <a:t>™</a:t>
            </a:r>
            <a:r>
              <a:rPr lang="en-US" sz="675" b="0" i="1" spc="187" baseline="30864">
                <a:solidFill>
                  <a:srgbClr val="002060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>
                <a:solidFill>
                  <a:srgbClr val="002060"/>
                </a:solidFill>
                <a:latin typeface="HelveticaNeueLT Pro 65 Md"/>
                <a:cs typeface="HelveticaNeueLT Pro 65 Md"/>
              </a:rPr>
              <a:t>Rose</a:t>
            </a:r>
            <a:r>
              <a:rPr lang="en-US" sz="800" b="0" i="1" spc="35">
                <a:solidFill>
                  <a:srgbClr val="002060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>
                <a:solidFill>
                  <a:srgbClr val="002060"/>
                </a:solidFill>
                <a:latin typeface="HelveticaNeueLT Pro 65 Md"/>
                <a:cs typeface="HelveticaNeueLT Pro 65 Md"/>
              </a:rPr>
              <a:t>Morn</a:t>
            </a:r>
            <a:r>
              <a:rPr lang="en-US" sz="800" b="0" i="1" spc="30">
                <a:solidFill>
                  <a:srgbClr val="002060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>
                <a:solidFill>
                  <a:srgbClr val="002060"/>
                </a:solidFill>
                <a:latin typeface="HelveticaNeueLT Pro 65 Md"/>
                <a:cs typeface="HelveticaNeueLT Pro 65 Md"/>
              </a:rPr>
              <a:t>and</a:t>
            </a:r>
            <a:r>
              <a:rPr lang="en-US" sz="800" b="0" i="1" spc="35">
                <a:solidFill>
                  <a:srgbClr val="002060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>
                <a:solidFill>
                  <a:srgbClr val="002060"/>
                </a:solidFill>
                <a:latin typeface="HelveticaNeueLT Pro 65 Md"/>
                <a:cs typeface="HelveticaNeueLT Pro 65 Md"/>
              </a:rPr>
              <a:t>Rose</a:t>
            </a:r>
            <a:r>
              <a:rPr lang="en-US" sz="800" b="0" i="1" spc="30">
                <a:solidFill>
                  <a:srgbClr val="002060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 spc="-20">
                <a:solidFill>
                  <a:srgbClr val="002060"/>
                </a:solidFill>
                <a:latin typeface="HelveticaNeueLT Pro 65 Md"/>
                <a:cs typeface="HelveticaNeueLT Pro 65 Md"/>
              </a:rPr>
              <a:t>Star</a:t>
            </a:r>
            <a:endParaRPr lang="en-US" sz="800" i="1">
              <a:solidFill>
                <a:srgbClr val="002060"/>
              </a:solidFill>
              <a:latin typeface="HelveticaNeueLT Pro 65 Md"/>
              <a:cs typeface="HelveticaNeueLT Pro 65 Md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17</a:t>
            </a:fld>
            <a:endParaRPr spc="-25"/>
          </a:p>
        </p:txBody>
      </p:sp>
      <p:sp>
        <p:nvSpPr>
          <p:cNvPr id="37" name="object 6">
            <a:extLst>
              <a:ext uri="{FF2B5EF4-FFF2-40B4-BE49-F238E27FC236}">
                <a16:creationId xmlns:a16="http://schemas.microsoft.com/office/drawing/2014/main" id="{1F07CAF1-4D9C-CBD3-F0AD-E2708F2F600A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arden with purple flowers and trees&#10;&#10;Description automatically generated">
            <a:extLst>
              <a:ext uri="{FF2B5EF4-FFF2-40B4-BE49-F238E27FC236}">
                <a16:creationId xmlns:a16="http://schemas.microsoft.com/office/drawing/2014/main" id="{B0CF8836-3A25-AA8A-38A6-A7FF7E75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9"/>
          <a:stretch/>
        </p:blipFill>
        <p:spPr>
          <a:xfrm>
            <a:off x="0" y="1"/>
            <a:ext cx="8547100" cy="6857999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53415" y="-4986"/>
            <a:ext cx="12166600" cy="6862986"/>
            <a:chOff x="123144" y="7711"/>
            <a:chExt cx="12166600" cy="6862986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144" y="12697"/>
              <a:ext cx="121666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64299" y="7711"/>
              <a:ext cx="5725160" cy="6858000"/>
            </a:xfrm>
            <a:custGeom>
              <a:avLst/>
              <a:gdLst/>
              <a:ahLst/>
              <a:cxnLst/>
              <a:rect l="l" t="t" r="r" b="b"/>
              <a:pathLst>
                <a:path w="5725159" h="6858000">
                  <a:moveTo>
                    <a:pt x="0" y="0"/>
                  </a:moveTo>
                  <a:lnTo>
                    <a:pt x="0" y="6858000"/>
                  </a:lnTo>
                  <a:lnTo>
                    <a:pt x="5724652" y="6858000"/>
                  </a:lnTo>
                  <a:lnTo>
                    <a:pt x="57246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28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4778" y="6308497"/>
              <a:ext cx="1843747" cy="30514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49782" y="2110352"/>
            <a:ext cx="4474845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4935"/>
              </a:lnSpc>
              <a:spcBef>
                <a:spcPts val="100"/>
              </a:spcBef>
            </a:pPr>
            <a:r>
              <a:rPr lang="ru-RU" sz="4500" b="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Двулетники</a:t>
            </a:r>
            <a:endParaRPr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A3AA6-B534-0406-F099-A8E7BD8F00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lang="en-US" spc="-25" smtClean="0"/>
              <a:t>18</a:t>
            </a:fld>
            <a:endParaRPr lang="en-US" spc="-25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23D3BDDF-B742-8CE4-DB39-4E0902C5644F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1404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78" y="-2768"/>
            <a:ext cx="4169705" cy="134257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83180" cy="614591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711195" y="5257818"/>
            <a:ext cx="9236710" cy="0"/>
          </a:xfrm>
          <a:custGeom>
            <a:avLst/>
            <a:gdLst/>
            <a:ahLst/>
            <a:cxnLst/>
            <a:rect l="l" t="t" r="r" b="b"/>
            <a:pathLst>
              <a:path w="9236710">
                <a:moveTo>
                  <a:pt x="0" y="0"/>
                </a:moveTo>
                <a:lnTo>
                  <a:pt x="92364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54620" y="5288191"/>
            <a:ext cx="2041379" cy="75148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Размер в грунте</a:t>
            </a:r>
            <a:r>
              <a:rPr kumimoji="0" lang="en-US" sz="1000" b="1" i="0" u="none" strike="noStrike" kern="0" cap="none" spc="19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0" lang="en-US" sz="1000" b="1" i="0" u="none" strike="noStrike" kern="0" cap="none" spc="19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ширина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1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высота </a:t>
            </a:r>
            <a:r>
              <a:rPr lang="ru-RU" sz="10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1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459"/>
              </a:spcBef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Семена- обычные и </a:t>
            </a: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Primed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14648" y="5271433"/>
            <a:ext cx="2521634" cy="6617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Местоположение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солнце - полутень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рекомендуемый диаметр горшка</a:t>
            </a:r>
            <a:endParaRPr kumimoji="0" lang="en-US" sz="1000" b="1" i="0" u="none" strike="noStrike" kern="0" cap="none" spc="-10" normalizeH="0" baseline="0" noProof="0" dirty="0">
              <a:ln>
                <a:noFill/>
              </a:ln>
              <a:solidFill>
                <a:srgbClr val="2E309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8- 10 см</a:t>
            </a:r>
            <a:endParaRPr lang="en-US" sz="1000" b="1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24" name="object 24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object 27"/>
          <p:cNvSpPr/>
          <p:nvPr/>
        </p:nvSpPr>
        <p:spPr>
          <a:xfrm>
            <a:off x="2857523" y="998365"/>
            <a:ext cx="4947285" cy="0"/>
          </a:xfrm>
          <a:custGeom>
            <a:avLst/>
            <a:gdLst/>
            <a:ahLst/>
            <a:cxnLst/>
            <a:rect l="l" t="t" r="r" b="b"/>
            <a:pathLst>
              <a:path w="4947284">
                <a:moveTo>
                  <a:pt x="0" y="0"/>
                </a:moveTo>
                <a:lnTo>
                  <a:pt x="4946904" y="0"/>
                </a:lnTo>
              </a:path>
            </a:pathLst>
          </a:custGeom>
          <a:ln w="9525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17935" y="230714"/>
            <a:ext cx="30967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Виола рогатая      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Viola</a:t>
            </a:r>
            <a:r>
              <a:rPr kumimoji="0" sz="1200" b="0" i="1" u="none" strike="noStrike" kern="0" cap="none" spc="12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0" cap="none" spc="-1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cornuta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832123" y="437977"/>
            <a:ext cx="41572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0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Дельтини</a:t>
            </a:r>
            <a:r>
              <a:rPr lang="ru-RU" sz="30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Deltini</a:t>
            </a:r>
            <a:endParaRPr sz="2625" baseline="3174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290818" y="4375989"/>
            <a:ext cx="2428889" cy="40908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Deltini</a:t>
            </a:r>
            <a:r>
              <a:rPr kumimoji="0" sz="1050" b="1" i="0" u="none" strike="noStrike" kern="0" cap="none" spc="89" normalizeH="0" baseline="31746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White Jump Up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70069600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53415" y="6409292"/>
            <a:ext cx="230504" cy="1628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000" b="1" i="0" u="none" strike="noStrike" kern="0" cap="none" spc="-2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31">
            <a:extLst>
              <a:ext uri="{FF2B5EF4-FFF2-40B4-BE49-F238E27FC236}">
                <a16:creationId xmlns:a16="http://schemas.microsoft.com/office/drawing/2014/main" id="{047FC62F-94CF-46EB-9783-1BE9989B4DC5}"/>
              </a:ext>
            </a:extLst>
          </p:cNvPr>
          <p:cNvSpPr txBox="1"/>
          <p:nvPr/>
        </p:nvSpPr>
        <p:spPr>
          <a:xfrm>
            <a:off x="326341" y="5582432"/>
            <a:ext cx="119253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1" i="0" u="none" strike="noStrike" kern="0" cap="none" spc="-1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Deltini</a:t>
            </a:r>
            <a:r>
              <a:rPr kumimoji="0" sz="525" b="1" i="0" u="none" strike="noStrike" kern="0" cap="none" spc="97" normalizeH="0" baseline="31746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kumimoji="0" sz="650" b="1" i="0" u="none" strike="noStrike" kern="0" cap="none" spc="-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Jump </a:t>
            </a: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kumimoji="0" sz="650" b="1" i="0" u="none" strike="noStrike" kern="0" cap="none" spc="-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Imp.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70096915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object 53">
            <a:extLst>
              <a:ext uri="{FF2B5EF4-FFF2-40B4-BE49-F238E27FC236}">
                <a16:creationId xmlns:a16="http://schemas.microsoft.com/office/drawing/2014/main" id="{EBCA60B1-BE2B-D1FC-A203-D0FC4AEBC5EA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721" y="2068211"/>
            <a:ext cx="2315442" cy="2225399"/>
          </a:xfrm>
          <a:prstGeom prst="rect">
            <a:avLst/>
          </a:prstGeom>
        </p:spPr>
      </p:pic>
      <p:sp>
        <p:nvSpPr>
          <p:cNvPr id="4" name="object 18">
            <a:extLst>
              <a:ext uri="{FF2B5EF4-FFF2-40B4-BE49-F238E27FC236}">
                <a16:creationId xmlns:a16="http://schemas.microsoft.com/office/drawing/2014/main" id="{6163C5F1-7C53-3B33-6982-F766B580D2A1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CATALOG</a:t>
            </a:r>
            <a:endParaRPr sz="800">
              <a:solidFill>
                <a:schemeClr val="bg1"/>
              </a:solidFill>
            </a:endParaRPr>
          </a:p>
        </p:txBody>
      </p:sp>
      <p:sp>
        <p:nvSpPr>
          <p:cNvPr id="5" name="object 19">
            <a:hlinkClick r:id="rId7"/>
            <a:extLst>
              <a:ext uri="{FF2B5EF4-FFF2-40B4-BE49-F238E27FC236}">
                <a16:creationId xmlns:a16="http://schemas.microsoft.com/office/drawing/2014/main" id="{12B48571-CA2C-6817-EFB8-9C9D175073EA}"/>
              </a:ext>
            </a:extLst>
          </p:cNvPr>
          <p:cNvSpPr/>
          <p:nvPr/>
        </p:nvSpPr>
        <p:spPr>
          <a:xfrm>
            <a:off x="8785777" y="5556231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GUIDES</a:t>
            </a:r>
            <a:endParaRPr sz="800">
              <a:solidFill>
                <a:schemeClr val="bg1"/>
              </a:solidFill>
            </a:endParaRPr>
          </a:p>
        </p:txBody>
      </p:sp>
      <p:sp>
        <p:nvSpPr>
          <p:cNvPr id="6" name="object 28">
            <a:extLst>
              <a:ext uri="{FF2B5EF4-FFF2-40B4-BE49-F238E27FC236}">
                <a16:creationId xmlns:a16="http://schemas.microsoft.com/office/drawing/2014/main" id="{48D04C32-DF61-8DA2-11C1-2915F7594E14}"/>
              </a:ext>
            </a:extLst>
          </p:cNvPr>
          <p:cNvSpPr txBox="1"/>
          <p:nvPr/>
        </p:nvSpPr>
        <p:spPr>
          <a:xfrm>
            <a:off x="9290819" y="5289417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pic>
        <p:nvPicPr>
          <p:cNvPr id="10" name="object 46">
            <a:extLst>
              <a:ext uri="{FF2B5EF4-FFF2-40B4-BE49-F238E27FC236}">
                <a16:creationId xmlns:a16="http://schemas.microsoft.com/office/drawing/2014/main" id="{0284CAD9-BBF8-2066-B461-6C9A75405A4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16442" y="4663752"/>
            <a:ext cx="605356" cy="295654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A6D6CBCA-D892-4CA2-8636-E3A589D9D3AF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14" name="object 48">
            <a:extLst>
              <a:ext uri="{FF2B5EF4-FFF2-40B4-BE49-F238E27FC236}">
                <a16:creationId xmlns:a16="http://schemas.microsoft.com/office/drawing/2014/main" id="{A94796F0-5D53-43C9-F7CA-A15324F3A422}"/>
              </a:ext>
            </a:extLst>
          </p:cNvPr>
          <p:cNvSpPr txBox="1"/>
          <p:nvPr/>
        </p:nvSpPr>
        <p:spPr>
          <a:xfrm>
            <a:off x="9671222" y="1428735"/>
            <a:ext cx="193928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en-US" sz="1000" spc="-3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Deltini</a:t>
            </a:r>
            <a:endParaRPr sz="1000" dirty="0">
              <a:latin typeface="HelveticaNeueLT Pro 55 Roman"/>
              <a:cs typeface="HelveticaNeueLT Pro 55 Roman"/>
            </a:endParaRPr>
          </a:p>
        </p:txBody>
      </p:sp>
      <p:sp>
        <p:nvSpPr>
          <p:cNvPr id="15" name="object 49">
            <a:extLst>
              <a:ext uri="{FF2B5EF4-FFF2-40B4-BE49-F238E27FC236}">
                <a16:creationId xmlns:a16="http://schemas.microsoft.com/office/drawing/2014/main" id="{F607373F-A5F6-1935-AE23-C4C3955B73BA}"/>
              </a:ext>
            </a:extLst>
          </p:cNvPr>
          <p:cNvSpPr txBox="1"/>
          <p:nvPr/>
        </p:nvSpPr>
        <p:spPr>
          <a:xfrm>
            <a:off x="9632462" y="1701612"/>
            <a:ext cx="2315443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lang="en-US" sz="90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Quicktime</a:t>
            </a:r>
            <a:r>
              <a:rPr lang="en-US"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™ - </a:t>
            </a:r>
            <a:r>
              <a:rPr lang="en-US" sz="900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lang="en-US" sz="900" spc="-3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900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lang="en-US" sz="750" spc="-3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endParaRPr lang="en-US" sz="750" baseline="33333">
              <a:latin typeface="HelveticaNeueLT Pro 55 Roman"/>
              <a:cs typeface="HelveticaNeueLT Pro 55 Roman"/>
            </a:endParaRPr>
          </a:p>
        </p:txBody>
      </p:sp>
      <p:sp>
        <p:nvSpPr>
          <p:cNvPr id="19" name="object 47">
            <a:extLst>
              <a:ext uri="{FF2B5EF4-FFF2-40B4-BE49-F238E27FC236}">
                <a16:creationId xmlns:a16="http://schemas.microsoft.com/office/drawing/2014/main" id="{3A73ACA0-C74D-A5BB-02FC-2800D785EF17}"/>
              </a:ext>
            </a:extLst>
          </p:cNvPr>
          <p:cNvSpPr/>
          <p:nvPr/>
        </p:nvSpPr>
        <p:spPr>
          <a:xfrm>
            <a:off x="9619763" y="1689853"/>
            <a:ext cx="2099945" cy="0"/>
          </a:xfrm>
          <a:custGeom>
            <a:avLst/>
            <a:gdLst/>
            <a:ahLst/>
            <a:cxnLst/>
            <a:rect l="l" t="t" r="r" b="b"/>
            <a:pathLst>
              <a:path w="2099945">
                <a:moveTo>
                  <a:pt x="0" y="0"/>
                </a:moveTo>
                <a:lnTo>
                  <a:pt x="2099665" y="0"/>
                </a:lnTo>
              </a:path>
            </a:pathLst>
          </a:custGeom>
          <a:ln w="1270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DBB02C2F-1D0C-83F5-2222-369DD9D344D9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8" name="object 31">
            <a:extLst>
              <a:ext uri="{FF2B5EF4-FFF2-40B4-BE49-F238E27FC236}">
                <a16:creationId xmlns:a16="http://schemas.microsoft.com/office/drawing/2014/main" id="{0D9D4B0B-9563-216B-84B9-580E9FC1D7B9}"/>
              </a:ext>
            </a:extLst>
          </p:cNvPr>
          <p:cNvSpPr txBox="1"/>
          <p:nvPr/>
        </p:nvSpPr>
        <p:spPr>
          <a:xfrm>
            <a:off x="2832123" y="1864443"/>
            <a:ext cx="5817084" cy="21210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Благодаря нейтральности к длине дня </a:t>
            </a:r>
            <a:r>
              <a:rPr lang="ru-RU" sz="140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Дельтини</a:t>
            </a:r>
            <a:r>
              <a:rPr lang="ru-RU" sz="14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зацветёт в любое нужное вам время, даже к 8 марта!</a:t>
            </a: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Разница в зацветании всех окрасок в серии не более четырёх дней</a:t>
            </a: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Раннее цветение- ранние продажи  - хорошая прибыль</a:t>
            </a: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ru-RU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Довольно крупные цветки для виолы рогатой, обильное ветвление и цветение</a:t>
            </a: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r>
              <a:rPr lang="en-CA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.</a:t>
            </a:r>
            <a:r>
              <a:rPr lang="en-CA" sz="14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Новая</a:t>
            </a:r>
            <a:r>
              <a:rPr lang="en-CA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CA" sz="14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окраска</a:t>
            </a:r>
            <a:r>
              <a:rPr lang="en-CA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- </a:t>
            </a:r>
            <a:r>
              <a:rPr lang="en-CA" sz="14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Deltini</a:t>
            </a:r>
            <a:r>
              <a:rPr lang="en-CA" sz="14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White Jump Up</a:t>
            </a:r>
          </a:p>
          <a:p>
            <a:pPr marL="126364" indent="-100965">
              <a:lnSpc>
                <a:spcPct val="100000"/>
              </a:lnSpc>
              <a:spcBef>
                <a:spcPts val="600"/>
              </a:spcBef>
              <a:buChar char="•"/>
              <a:tabLst>
                <a:tab pos="126364" algn="l"/>
              </a:tabLst>
            </a:pPr>
            <a:endParaRPr lang="ru-RU" sz="1400" spc="-1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992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F6673-1C3C-7836-58C8-98B837E7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80" y="201686"/>
            <a:ext cx="4346575" cy="307777"/>
          </a:xfrm>
        </p:spPr>
        <p:txBody>
          <a:bodyPr/>
          <a:lstStyle/>
          <a:p>
            <a:r>
              <a:rPr lang="ru-RU" dirty="0"/>
              <a:t>Содержание</a:t>
            </a:r>
            <a:endParaRPr lang="en-US" dirty="0"/>
          </a:p>
        </p:txBody>
      </p:sp>
      <p:pic>
        <p:nvPicPr>
          <p:cNvPr id="4" name="object 28">
            <a:extLst>
              <a:ext uri="{FF2B5EF4-FFF2-40B4-BE49-F238E27FC236}">
                <a16:creationId xmlns:a16="http://schemas.microsoft.com/office/drawing/2014/main" id="{24AC4990-44AD-31A5-DAA4-7FFCEFD4B00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578" y="5489314"/>
            <a:ext cx="301535" cy="386208"/>
          </a:xfrm>
          <a:prstGeom prst="rect">
            <a:avLst/>
          </a:prstGeom>
        </p:spPr>
      </p:pic>
      <p:grpSp>
        <p:nvGrpSpPr>
          <p:cNvPr id="6" name="object 14">
            <a:extLst>
              <a:ext uri="{FF2B5EF4-FFF2-40B4-BE49-F238E27FC236}">
                <a16:creationId xmlns:a16="http://schemas.microsoft.com/office/drawing/2014/main" id="{EEF3D627-244B-AEF0-D142-5A2BD0F1A4A9}"/>
              </a:ext>
            </a:extLst>
          </p:cNvPr>
          <p:cNvGrpSpPr/>
          <p:nvPr/>
        </p:nvGrpSpPr>
        <p:grpSpPr>
          <a:xfrm>
            <a:off x="10857145" y="5393095"/>
            <a:ext cx="460870" cy="441766"/>
            <a:chOff x="8119948" y="5620887"/>
            <a:chExt cx="460870" cy="441766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212F0367-0349-2093-DBCA-274165EA9E3A}"/>
                </a:ext>
              </a:extLst>
            </p:cNvPr>
            <p:cNvSpPr/>
            <p:nvPr/>
          </p:nvSpPr>
          <p:spPr>
            <a:xfrm>
              <a:off x="8125708" y="5816814"/>
              <a:ext cx="452120" cy="49530"/>
            </a:xfrm>
            <a:custGeom>
              <a:avLst/>
              <a:gdLst/>
              <a:ahLst/>
              <a:cxnLst/>
              <a:rect l="l" t="t" r="r" b="b"/>
              <a:pathLst>
                <a:path w="452120" h="49529">
                  <a:moveTo>
                    <a:pt x="451802" y="24549"/>
                  </a:moveTo>
                  <a:lnTo>
                    <a:pt x="408216" y="39049"/>
                  </a:lnTo>
                  <a:lnTo>
                    <a:pt x="359315" y="44363"/>
                  </a:lnTo>
                  <a:lnTo>
                    <a:pt x="297305" y="47847"/>
                  </a:lnTo>
                  <a:lnTo>
                    <a:pt x="225907" y="49098"/>
                  </a:lnTo>
                  <a:lnTo>
                    <a:pt x="154503" y="47847"/>
                  </a:lnTo>
                  <a:lnTo>
                    <a:pt x="92489" y="44363"/>
                  </a:lnTo>
                  <a:lnTo>
                    <a:pt x="43587" y="39049"/>
                  </a:lnTo>
                  <a:lnTo>
                    <a:pt x="11516" y="32310"/>
                  </a:lnTo>
                  <a:lnTo>
                    <a:pt x="0" y="24549"/>
                  </a:lnTo>
                  <a:lnTo>
                    <a:pt x="11516" y="16787"/>
                  </a:lnTo>
                  <a:lnTo>
                    <a:pt x="43587" y="10048"/>
                  </a:lnTo>
                  <a:lnTo>
                    <a:pt x="92489" y="4734"/>
                  </a:lnTo>
                  <a:lnTo>
                    <a:pt x="154503" y="1251"/>
                  </a:lnTo>
                  <a:lnTo>
                    <a:pt x="225907" y="0"/>
                  </a:lnTo>
                  <a:lnTo>
                    <a:pt x="297305" y="1251"/>
                  </a:lnTo>
                  <a:lnTo>
                    <a:pt x="359315" y="4734"/>
                  </a:lnTo>
                  <a:lnTo>
                    <a:pt x="408216" y="10048"/>
                  </a:lnTo>
                  <a:lnTo>
                    <a:pt x="440285" y="16787"/>
                  </a:lnTo>
                  <a:lnTo>
                    <a:pt x="451802" y="24549"/>
                  </a:lnTo>
                  <a:close/>
                </a:path>
              </a:pathLst>
            </a:custGeom>
            <a:ln w="11518">
              <a:solidFill>
                <a:srgbClr val="312F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7BB5059F-1DEC-8948-6173-C3C2A74081F2}"/>
                </a:ext>
              </a:extLst>
            </p:cNvPr>
            <p:cNvSpPr/>
            <p:nvPr/>
          </p:nvSpPr>
          <p:spPr>
            <a:xfrm>
              <a:off x="8119948" y="5620887"/>
              <a:ext cx="460870" cy="441766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16">
            <a:extLst>
              <a:ext uri="{FF2B5EF4-FFF2-40B4-BE49-F238E27FC236}">
                <a16:creationId xmlns:a16="http://schemas.microsoft.com/office/drawing/2014/main" id="{92B72280-B45B-965E-9D15-CC2E1C66770E}"/>
              </a:ext>
            </a:extLst>
          </p:cNvPr>
          <p:cNvSpPr/>
          <p:nvPr/>
        </p:nvSpPr>
        <p:spPr>
          <a:xfrm>
            <a:off x="9410479" y="5432943"/>
            <a:ext cx="358002" cy="386208"/>
          </a:xfrm>
          <a:custGeom>
            <a:avLst/>
            <a:gdLst/>
            <a:ahLst/>
            <a:cxnLst/>
            <a:rect l="l" t="t" r="r" b="b"/>
            <a:pathLst>
              <a:path w="459740" h="472439">
                <a:moveTo>
                  <a:pt x="415340" y="107988"/>
                </a:moveTo>
                <a:lnTo>
                  <a:pt x="409740" y="93281"/>
                </a:lnTo>
                <a:lnTo>
                  <a:pt x="395922" y="80949"/>
                </a:lnTo>
                <a:lnTo>
                  <a:pt x="393026" y="79362"/>
                </a:lnTo>
                <a:lnTo>
                  <a:pt x="393026" y="107988"/>
                </a:lnTo>
                <a:lnTo>
                  <a:pt x="392785" y="108191"/>
                </a:lnTo>
                <a:lnTo>
                  <a:pt x="392950" y="107937"/>
                </a:lnTo>
                <a:lnTo>
                  <a:pt x="393026" y="79362"/>
                </a:lnTo>
                <a:lnTo>
                  <a:pt x="378307" y="71221"/>
                </a:lnTo>
                <a:lnTo>
                  <a:pt x="366623" y="66446"/>
                </a:lnTo>
                <a:lnTo>
                  <a:pt x="361378" y="64300"/>
                </a:lnTo>
                <a:lnTo>
                  <a:pt x="332600" y="55727"/>
                </a:lnTo>
                <a:lnTo>
                  <a:pt x="300545" y="49466"/>
                </a:lnTo>
                <a:lnTo>
                  <a:pt x="266014" y="45605"/>
                </a:lnTo>
                <a:lnTo>
                  <a:pt x="229819" y="44297"/>
                </a:lnTo>
                <a:lnTo>
                  <a:pt x="193624" y="45605"/>
                </a:lnTo>
                <a:lnTo>
                  <a:pt x="127038" y="55727"/>
                </a:lnTo>
                <a:lnTo>
                  <a:pt x="81330" y="71221"/>
                </a:lnTo>
                <a:lnTo>
                  <a:pt x="49898" y="93281"/>
                </a:lnTo>
                <a:lnTo>
                  <a:pt x="44297" y="107988"/>
                </a:lnTo>
                <a:lnTo>
                  <a:pt x="49898" y="122694"/>
                </a:lnTo>
                <a:lnTo>
                  <a:pt x="81330" y="144741"/>
                </a:lnTo>
                <a:lnTo>
                  <a:pt x="127038" y="160235"/>
                </a:lnTo>
                <a:lnTo>
                  <a:pt x="193624" y="170357"/>
                </a:lnTo>
                <a:lnTo>
                  <a:pt x="229819" y="171665"/>
                </a:lnTo>
                <a:lnTo>
                  <a:pt x="266014" y="170357"/>
                </a:lnTo>
                <a:lnTo>
                  <a:pt x="300545" y="166509"/>
                </a:lnTo>
                <a:lnTo>
                  <a:pt x="332600" y="160235"/>
                </a:lnTo>
                <a:lnTo>
                  <a:pt x="361378" y="151663"/>
                </a:lnTo>
                <a:lnTo>
                  <a:pt x="366623" y="149517"/>
                </a:lnTo>
                <a:lnTo>
                  <a:pt x="378307" y="144741"/>
                </a:lnTo>
                <a:lnTo>
                  <a:pt x="395922" y="135013"/>
                </a:lnTo>
                <a:lnTo>
                  <a:pt x="409740" y="122694"/>
                </a:lnTo>
                <a:lnTo>
                  <a:pt x="415340" y="107988"/>
                </a:lnTo>
                <a:close/>
              </a:path>
              <a:path w="459740" h="472439">
                <a:moveTo>
                  <a:pt x="459638" y="107988"/>
                </a:moveTo>
                <a:lnTo>
                  <a:pt x="450303" y="74218"/>
                </a:lnTo>
                <a:lnTo>
                  <a:pt x="437489" y="60642"/>
                </a:lnTo>
                <a:lnTo>
                  <a:pt x="437489" y="107988"/>
                </a:lnTo>
                <a:lnTo>
                  <a:pt x="425551" y="138315"/>
                </a:lnTo>
                <a:lnTo>
                  <a:pt x="399783" y="157518"/>
                </a:lnTo>
                <a:lnTo>
                  <a:pt x="399783" y="183769"/>
                </a:lnTo>
                <a:lnTo>
                  <a:pt x="355523" y="402678"/>
                </a:lnTo>
                <a:lnTo>
                  <a:pt x="319595" y="435063"/>
                </a:lnTo>
                <a:lnTo>
                  <a:pt x="279781" y="445706"/>
                </a:lnTo>
                <a:lnTo>
                  <a:pt x="229819" y="449821"/>
                </a:lnTo>
                <a:lnTo>
                  <a:pt x="179857" y="445706"/>
                </a:lnTo>
                <a:lnTo>
                  <a:pt x="140042" y="435063"/>
                </a:lnTo>
                <a:lnTo>
                  <a:pt x="113703" y="420370"/>
                </a:lnTo>
                <a:lnTo>
                  <a:pt x="104190" y="404152"/>
                </a:lnTo>
                <a:lnTo>
                  <a:pt x="104114" y="402678"/>
                </a:lnTo>
                <a:lnTo>
                  <a:pt x="61074" y="184365"/>
                </a:lnTo>
                <a:lnTo>
                  <a:pt x="97777" y="198348"/>
                </a:lnTo>
                <a:lnTo>
                  <a:pt x="139446" y="208203"/>
                </a:lnTo>
                <a:lnTo>
                  <a:pt x="184124" y="214045"/>
                </a:lnTo>
                <a:lnTo>
                  <a:pt x="229819" y="215976"/>
                </a:lnTo>
                <a:lnTo>
                  <a:pt x="275932" y="214007"/>
                </a:lnTo>
                <a:lnTo>
                  <a:pt x="320979" y="208064"/>
                </a:lnTo>
                <a:lnTo>
                  <a:pt x="362940" y="198005"/>
                </a:lnTo>
                <a:lnTo>
                  <a:pt x="373773" y="193827"/>
                </a:lnTo>
                <a:lnTo>
                  <a:pt x="399783" y="183769"/>
                </a:lnTo>
                <a:lnTo>
                  <a:pt x="399783" y="157518"/>
                </a:lnTo>
                <a:lnTo>
                  <a:pt x="393382" y="162280"/>
                </a:lnTo>
                <a:lnTo>
                  <a:pt x="346405" y="179666"/>
                </a:lnTo>
                <a:lnTo>
                  <a:pt x="290080" y="190246"/>
                </a:lnTo>
                <a:lnTo>
                  <a:pt x="229819" y="193827"/>
                </a:lnTo>
                <a:lnTo>
                  <a:pt x="169557" y="190246"/>
                </a:lnTo>
                <a:lnTo>
                  <a:pt x="113233" y="179666"/>
                </a:lnTo>
                <a:lnTo>
                  <a:pt x="66255" y="162280"/>
                </a:lnTo>
                <a:lnTo>
                  <a:pt x="34086" y="138315"/>
                </a:lnTo>
                <a:lnTo>
                  <a:pt x="22148" y="107988"/>
                </a:lnTo>
                <a:lnTo>
                  <a:pt x="34086" y="77647"/>
                </a:lnTo>
                <a:lnTo>
                  <a:pt x="66255" y="53682"/>
                </a:lnTo>
                <a:lnTo>
                  <a:pt x="113233" y="36296"/>
                </a:lnTo>
                <a:lnTo>
                  <a:pt x="169557" y="25717"/>
                </a:lnTo>
                <a:lnTo>
                  <a:pt x="229819" y="22148"/>
                </a:lnTo>
                <a:lnTo>
                  <a:pt x="290080" y="25717"/>
                </a:lnTo>
                <a:lnTo>
                  <a:pt x="346405" y="36296"/>
                </a:lnTo>
                <a:lnTo>
                  <a:pt x="393382" y="53682"/>
                </a:lnTo>
                <a:lnTo>
                  <a:pt x="425551" y="77647"/>
                </a:lnTo>
                <a:lnTo>
                  <a:pt x="437489" y="107988"/>
                </a:lnTo>
                <a:lnTo>
                  <a:pt x="437489" y="60642"/>
                </a:lnTo>
                <a:lnTo>
                  <a:pt x="424649" y="47015"/>
                </a:lnTo>
                <a:lnTo>
                  <a:pt x="386245" y="26162"/>
                </a:lnTo>
                <a:lnTo>
                  <a:pt x="373164" y="22148"/>
                </a:lnTo>
                <a:lnTo>
                  <a:pt x="338594" y="11506"/>
                </a:lnTo>
                <a:lnTo>
                  <a:pt x="285280" y="2844"/>
                </a:lnTo>
                <a:lnTo>
                  <a:pt x="229819" y="0"/>
                </a:lnTo>
                <a:lnTo>
                  <a:pt x="174358" y="2844"/>
                </a:lnTo>
                <a:lnTo>
                  <a:pt x="121043" y="11506"/>
                </a:lnTo>
                <a:lnTo>
                  <a:pt x="73406" y="26162"/>
                </a:lnTo>
                <a:lnTo>
                  <a:pt x="34988" y="47015"/>
                </a:lnTo>
                <a:lnTo>
                  <a:pt x="0" y="107988"/>
                </a:lnTo>
                <a:lnTo>
                  <a:pt x="2451" y="125831"/>
                </a:lnTo>
                <a:lnTo>
                  <a:pt x="9486" y="141998"/>
                </a:lnTo>
                <a:lnTo>
                  <a:pt x="20675" y="156489"/>
                </a:lnTo>
                <a:lnTo>
                  <a:pt x="35534" y="169354"/>
                </a:lnTo>
                <a:lnTo>
                  <a:pt x="82067" y="405358"/>
                </a:lnTo>
                <a:lnTo>
                  <a:pt x="93954" y="431800"/>
                </a:lnTo>
                <a:lnTo>
                  <a:pt x="125171" y="452932"/>
                </a:lnTo>
                <a:lnTo>
                  <a:pt x="171754" y="466915"/>
                </a:lnTo>
                <a:lnTo>
                  <a:pt x="229819" y="471970"/>
                </a:lnTo>
                <a:lnTo>
                  <a:pt x="287896" y="466902"/>
                </a:lnTo>
                <a:lnTo>
                  <a:pt x="334479" y="452920"/>
                </a:lnTo>
                <a:lnTo>
                  <a:pt x="377583" y="405333"/>
                </a:lnTo>
                <a:lnTo>
                  <a:pt x="422389" y="183769"/>
                </a:lnTo>
                <a:lnTo>
                  <a:pt x="425513" y="168325"/>
                </a:lnTo>
                <a:lnTo>
                  <a:pt x="439801" y="155613"/>
                </a:lnTo>
                <a:lnTo>
                  <a:pt x="450545" y="141338"/>
                </a:lnTo>
                <a:lnTo>
                  <a:pt x="457288" y="125476"/>
                </a:lnTo>
                <a:lnTo>
                  <a:pt x="459638" y="107988"/>
                </a:lnTo>
                <a:close/>
              </a:path>
            </a:pathLst>
          </a:custGeom>
          <a:solidFill>
            <a:srgbClr val="312F81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819C58-3B75-71A7-2B25-5ECDB20F00E4}"/>
              </a:ext>
            </a:extLst>
          </p:cNvPr>
          <p:cNvGrpSpPr/>
          <p:nvPr/>
        </p:nvGrpSpPr>
        <p:grpSpPr>
          <a:xfrm>
            <a:off x="8212565" y="5491790"/>
            <a:ext cx="471805" cy="312984"/>
            <a:chOff x="8253091" y="5674243"/>
            <a:chExt cx="471805" cy="312984"/>
          </a:xfrm>
        </p:grpSpPr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09B2F8AD-DDCC-A984-D8B3-1BFF2896CCE1}"/>
                </a:ext>
              </a:extLst>
            </p:cNvPr>
            <p:cNvSpPr/>
            <p:nvPr/>
          </p:nvSpPr>
          <p:spPr>
            <a:xfrm>
              <a:off x="8253091" y="5674243"/>
              <a:ext cx="471805" cy="200025"/>
            </a:xfrm>
            <a:custGeom>
              <a:avLst/>
              <a:gdLst/>
              <a:ahLst/>
              <a:cxnLst/>
              <a:rect l="l" t="t" r="r" b="b"/>
              <a:pathLst>
                <a:path w="471804" h="200025">
                  <a:moveTo>
                    <a:pt x="161175" y="197866"/>
                  </a:moveTo>
                  <a:lnTo>
                    <a:pt x="471297" y="93383"/>
                  </a:lnTo>
                  <a:lnTo>
                    <a:pt x="471589" y="93281"/>
                  </a:lnTo>
                  <a:lnTo>
                    <a:pt x="471627" y="92887"/>
                  </a:lnTo>
                  <a:lnTo>
                    <a:pt x="471360" y="92735"/>
                  </a:lnTo>
                  <a:lnTo>
                    <a:pt x="312280" y="2794"/>
                  </a:lnTo>
                  <a:lnTo>
                    <a:pt x="308203" y="482"/>
                  </a:lnTo>
                  <a:lnTo>
                    <a:pt x="3009" y="97675"/>
                  </a:lnTo>
                  <a:lnTo>
                    <a:pt x="0" y="101955"/>
                  </a:lnTo>
                  <a:lnTo>
                    <a:pt x="2273" y="103416"/>
                  </a:lnTo>
                  <a:lnTo>
                    <a:pt x="147129" y="196138"/>
                  </a:lnTo>
                  <a:lnTo>
                    <a:pt x="151307" y="198818"/>
                  </a:lnTo>
                  <a:lnTo>
                    <a:pt x="156476" y="199453"/>
                  </a:lnTo>
                  <a:lnTo>
                    <a:pt x="161175" y="197866"/>
                  </a:lnTo>
                  <a:close/>
                </a:path>
              </a:pathLst>
            </a:custGeom>
            <a:ln w="11518">
              <a:solidFill>
                <a:srgbClr val="312F8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object 17">
              <a:extLst>
                <a:ext uri="{FF2B5EF4-FFF2-40B4-BE49-F238E27FC236}">
                  <a16:creationId xmlns:a16="http://schemas.microsoft.com/office/drawing/2014/main" id="{DA549D1E-7F70-4CD1-4BED-FBC501254D76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8180" y="5764395"/>
              <a:ext cx="462163" cy="222832"/>
            </a:xfrm>
            <a:prstGeom prst="rect">
              <a:avLst/>
            </a:prstGeom>
          </p:spPr>
        </p:pic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0028F870-FC50-F6E5-582D-61D2FF9323FD}"/>
                </a:ext>
              </a:extLst>
            </p:cNvPr>
            <p:cNvSpPr/>
            <p:nvPr/>
          </p:nvSpPr>
          <p:spPr>
            <a:xfrm>
              <a:off x="8328657" y="5716347"/>
              <a:ext cx="306705" cy="108585"/>
            </a:xfrm>
            <a:custGeom>
              <a:avLst/>
              <a:gdLst/>
              <a:ahLst/>
              <a:cxnLst/>
              <a:rect l="l" t="t" r="r" b="b"/>
              <a:pathLst>
                <a:path w="306704" h="108585">
                  <a:moveTo>
                    <a:pt x="0" y="108229"/>
                  </a:moveTo>
                  <a:lnTo>
                    <a:pt x="306235" y="0"/>
                  </a:lnTo>
                </a:path>
              </a:pathLst>
            </a:custGeom>
            <a:ln w="11518">
              <a:solidFill>
                <a:srgbClr val="312F8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object 19">
              <a:extLst>
                <a:ext uri="{FF2B5EF4-FFF2-40B4-BE49-F238E27FC236}">
                  <a16:creationId xmlns:a16="http://schemas.microsoft.com/office/drawing/2014/main" id="{FA5EDFB1-F28B-5A3F-35FC-1878881682AE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6108" y="5682707"/>
              <a:ext cx="421305" cy="179593"/>
            </a:xfrm>
            <a:prstGeom prst="rect">
              <a:avLst/>
            </a:prstGeom>
          </p:spPr>
        </p:pic>
      </p:grpSp>
      <p:sp>
        <p:nvSpPr>
          <p:cNvPr id="15" name="object 9">
            <a:extLst>
              <a:ext uri="{FF2B5EF4-FFF2-40B4-BE49-F238E27FC236}">
                <a16:creationId xmlns:a16="http://schemas.microsoft.com/office/drawing/2014/main" id="{1489B3FD-9BB4-B251-03BF-1CCE60F47704}"/>
              </a:ext>
            </a:extLst>
          </p:cNvPr>
          <p:cNvSpPr/>
          <p:nvPr/>
        </p:nvSpPr>
        <p:spPr>
          <a:xfrm>
            <a:off x="9291728" y="4388348"/>
            <a:ext cx="164830" cy="2885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8">
            <a:extLst>
              <a:ext uri="{FF2B5EF4-FFF2-40B4-BE49-F238E27FC236}">
                <a16:creationId xmlns:a16="http://schemas.microsoft.com/office/drawing/2014/main" id="{59702D3D-547E-2FCB-AEB4-C844F5821BEB}"/>
              </a:ext>
            </a:extLst>
          </p:cNvPr>
          <p:cNvSpPr/>
          <p:nvPr/>
        </p:nvSpPr>
        <p:spPr>
          <a:xfrm>
            <a:off x="6841881" y="4458636"/>
            <a:ext cx="288697" cy="24039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49">
            <a:extLst>
              <a:ext uri="{FF2B5EF4-FFF2-40B4-BE49-F238E27FC236}">
                <a16:creationId xmlns:a16="http://schemas.microsoft.com/office/drawing/2014/main" id="{17AAF53B-49E3-C6DF-CAE4-891EDF176F5B}"/>
              </a:ext>
            </a:extLst>
          </p:cNvPr>
          <p:cNvSpPr/>
          <p:nvPr/>
        </p:nvSpPr>
        <p:spPr>
          <a:xfrm>
            <a:off x="7873728" y="4419911"/>
            <a:ext cx="298624" cy="298626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B6B29D-EA33-EF1D-01B7-4EC236AF8821}"/>
              </a:ext>
            </a:extLst>
          </p:cNvPr>
          <p:cNvSpPr txBox="1"/>
          <p:nvPr/>
        </p:nvSpPr>
        <p:spPr>
          <a:xfrm>
            <a:off x="10184500" y="5862631"/>
            <a:ext cx="1556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Подвесные корзины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5566E-4508-688E-2044-E78726E43688}"/>
              </a:ext>
            </a:extLst>
          </p:cNvPr>
          <p:cNvSpPr txBox="1"/>
          <p:nvPr/>
        </p:nvSpPr>
        <p:spPr>
          <a:xfrm>
            <a:off x="9328815" y="5847451"/>
            <a:ext cx="11571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Горшки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52836A-77B8-C63D-8590-CD21E476DED5}"/>
              </a:ext>
            </a:extLst>
          </p:cNvPr>
          <p:cNvSpPr txBox="1"/>
          <p:nvPr/>
        </p:nvSpPr>
        <p:spPr>
          <a:xfrm>
            <a:off x="8212565" y="5841971"/>
            <a:ext cx="11571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Кассеты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9FC391-38CA-3517-3716-E39A05285083}"/>
              </a:ext>
            </a:extLst>
          </p:cNvPr>
          <p:cNvSpPr txBox="1"/>
          <p:nvPr/>
        </p:nvSpPr>
        <p:spPr>
          <a:xfrm>
            <a:off x="6271220" y="5872058"/>
            <a:ext cx="1881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Pollinator friendly variety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38C127-BF81-A340-2EAF-BBE460C2FBA1}"/>
              </a:ext>
            </a:extLst>
          </p:cNvPr>
          <p:cNvSpPr txBox="1"/>
          <p:nvPr/>
        </p:nvSpPr>
        <p:spPr>
          <a:xfrm>
            <a:off x="9019832" y="4739299"/>
            <a:ext cx="11571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Жаростойкие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D5449F-A27D-2DC1-01F1-E718F72E052D}"/>
              </a:ext>
            </a:extLst>
          </p:cNvPr>
          <p:cNvSpPr txBox="1"/>
          <p:nvPr/>
        </p:nvSpPr>
        <p:spPr>
          <a:xfrm>
            <a:off x="7703244" y="4740775"/>
            <a:ext cx="1241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Солнцелюбивые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33992D-AA63-1FC7-E108-EF640B424981}"/>
              </a:ext>
            </a:extLst>
          </p:cNvPr>
          <p:cNvSpPr txBox="1"/>
          <p:nvPr/>
        </p:nvSpPr>
        <p:spPr>
          <a:xfrm>
            <a:off x="6506771" y="4761435"/>
            <a:ext cx="11571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полутени и солнца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ject 26">
            <a:extLst>
              <a:ext uri="{FF2B5EF4-FFF2-40B4-BE49-F238E27FC236}">
                <a16:creationId xmlns:a16="http://schemas.microsoft.com/office/drawing/2014/main" id="{DD42D6AD-4503-E367-8434-2592FB84EA15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689" y="4388348"/>
            <a:ext cx="219172" cy="3144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E0C388A-25B8-7BDD-AF43-CD6E6C3E335F}"/>
              </a:ext>
            </a:extLst>
          </p:cNvPr>
          <p:cNvSpPr txBox="1"/>
          <p:nvPr/>
        </p:nvSpPr>
        <p:spPr>
          <a:xfrm>
            <a:off x="10271475" y="4770862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Засухоустойчивые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3EDD9E-03DD-4705-21AC-3AEF953DE73F}"/>
              </a:ext>
            </a:extLst>
          </p:cNvPr>
          <p:cNvSpPr txBox="1"/>
          <p:nvPr/>
        </p:nvSpPr>
        <p:spPr>
          <a:xfrm>
            <a:off x="7483631" y="3927010"/>
            <a:ext cx="2700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E3092"/>
                </a:solidFill>
              </a:rPr>
              <a:t>Условные обозначения</a:t>
            </a:r>
            <a:endParaRPr lang="nl-NL" sz="1200" b="1" dirty="0">
              <a:solidFill>
                <a:srgbClr val="2E3092"/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BB29D76B-65F0-5F96-C1B3-3CD34A9CE07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lang="en-US" spc="-25" smtClean="0"/>
              <a:t>2</a:t>
            </a:fld>
            <a:endParaRPr lang="en-US" spc="-25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82769C-F600-4AA1-A25F-40DFCE56E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66222"/>
              </p:ext>
            </p:extLst>
          </p:nvPr>
        </p:nvGraphicFramePr>
        <p:xfrm>
          <a:off x="616585" y="1610057"/>
          <a:ext cx="6414771" cy="4520359"/>
        </p:xfrm>
        <a:graphic>
          <a:graphicData uri="http://schemas.openxmlformats.org/drawingml/2006/table">
            <a:tbl>
              <a:tblPr bandRow="1" bandCol="1">
                <a:tableStyleId>{2D5ABB26-0587-4C30-8999-92F81FD0307C}</a:tableStyleId>
              </a:tblPr>
              <a:tblGrid>
                <a:gridCol w="2338071">
                  <a:extLst>
                    <a:ext uri="{9D8B030D-6E8A-4147-A177-3AD203B41FA5}">
                      <a16:colId xmlns:a16="http://schemas.microsoft.com/office/drawing/2014/main" val="2393159938"/>
                    </a:ext>
                  </a:extLst>
                </a:gridCol>
                <a:gridCol w="1938443">
                  <a:extLst>
                    <a:ext uri="{9D8B030D-6E8A-4147-A177-3AD203B41FA5}">
                      <a16:colId xmlns:a16="http://schemas.microsoft.com/office/drawing/2014/main" val="3570432184"/>
                    </a:ext>
                  </a:extLst>
                </a:gridCol>
                <a:gridCol w="2138257">
                  <a:extLst>
                    <a:ext uri="{9D8B030D-6E8A-4147-A177-3AD203B41FA5}">
                      <a16:colId xmlns:a16="http://schemas.microsoft.com/office/drawing/2014/main" val="527851679"/>
                    </a:ext>
                  </a:extLst>
                </a:gridCol>
              </a:tblGrid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Species</a:t>
                      </a:r>
                      <a:endParaRPr lang="nl-NL" sz="1000" b="1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Серия</a:t>
                      </a:r>
                      <a:endParaRPr lang="nl-NL" sz="1000" b="1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Слайд</a:t>
                      </a:r>
                      <a:endParaRPr lang="nl-NL" sz="1000" b="1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679411476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Однолетники</a:t>
                      </a:r>
                      <a:endParaRPr lang="nl-NL" sz="1000" b="1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434030586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Dianthus chinensis x barbatus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Elation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27362511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Impatiens hawkeri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Florific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263759301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Impatiens walleriana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Imara XDR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571948232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Pentas lanceolata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BeeBright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123674508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Petunia grandiflora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Duvet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3670307374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Petunia multiflora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Damask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280779798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Petunia pendula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Fotofinish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608526496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endParaRPr lang="nl-NL" sz="1000" b="1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308825230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Двулетники</a:t>
                      </a:r>
                      <a:endParaRPr lang="nl-NL" sz="1000" b="1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3184398246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Viola cornuta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Deltini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189535439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Viola x wittrockiana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Delta Pro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857755515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Viola x wittrockiana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Delta Speedy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1202753723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Viola x wittrockiana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Fino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3923377359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Viola x wittrockiana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Colossus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917754772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3499087202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Горшечные</a:t>
                      </a:r>
                      <a:endParaRPr lang="nl-NL" sz="1000" b="1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3111782701"/>
                  </a:ext>
                </a:extLst>
              </a:tr>
              <a:tr h="199220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Cyclamen persicum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1160521445"/>
                  </a:ext>
                </a:extLst>
              </a:tr>
              <a:tr h="199220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Cyclamen persicum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SeeWhy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4216339021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Cyclamen persicum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Winfall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64262148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b"/>
                      <a:endParaRPr lang="nl-NL" sz="1000" b="1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Многолетники</a:t>
                      </a:r>
                      <a:endParaRPr lang="nl-NL" sz="1000" b="1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3681498869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Echinacea purpurea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Prairie Blaze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30080593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Iberis sempervirens</a:t>
                      </a:r>
                      <a:endParaRPr lang="nl-NL" sz="1000" b="0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Whistler</a:t>
                      </a:r>
                      <a:endParaRPr lang="nl-NL" sz="1000" b="0" i="0" u="none" strike="noStrike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1339446820"/>
                  </a:ext>
                </a:extLst>
              </a:tr>
              <a:tr h="169917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Pritzelago alpina</a:t>
                      </a:r>
                      <a:endParaRPr lang="nl-NL" sz="1000" b="0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Icecube</a:t>
                      </a:r>
                      <a:endParaRPr lang="nl-NL" sz="1000" b="0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795456392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</a:t>
                      </a: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36" marR="5736" marT="57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736" marR="5736" marT="5736" marB="0" anchor="b"/>
                </a:tc>
                <a:extLst>
                  <a:ext uri="{0D108BD9-81ED-4DB2-BD59-A6C34878D82A}">
                    <a16:rowId xmlns:a16="http://schemas.microsoft.com/office/drawing/2014/main" val="271943057"/>
                  </a:ext>
                </a:extLst>
              </a:tr>
            </a:tbl>
          </a:graphicData>
        </a:graphic>
      </p:graphicFrame>
      <p:pic>
        <p:nvPicPr>
          <p:cNvPr id="2050" name="Picture 2" descr="Fotofinish Red Imp (70086916)">
            <a:extLst>
              <a:ext uri="{FF2B5EF4-FFF2-40B4-BE49-F238E27FC236}">
                <a16:creationId xmlns:a16="http://schemas.microsoft.com/office/drawing/2014/main" id="{9835B831-F118-2FBC-BCCA-1E5D5FB7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2814" y="632809"/>
            <a:ext cx="3320090" cy="332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object 4">
            <a:extLst>
              <a:ext uri="{FF2B5EF4-FFF2-40B4-BE49-F238E27FC236}">
                <a16:creationId xmlns:a16="http://schemas.microsoft.com/office/drawing/2014/main" id="{78125672-5E38-8B5A-161C-79890FA5BC77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700" y="1392836"/>
            <a:ext cx="2700870" cy="1334596"/>
          </a:xfrm>
          <a:prstGeom prst="rect">
            <a:avLst/>
          </a:prstGeom>
        </p:spPr>
      </p:pic>
      <p:sp>
        <p:nvSpPr>
          <p:cNvPr id="30" name="object 44">
            <a:extLst>
              <a:ext uri="{FF2B5EF4-FFF2-40B4-BE49-F238E27FC236}">
                <a16:creationId xmlns:a16="http://schemas.microsoft.com/office/drawing/2014/main" id="{C4499388-A410-1510-BF51-FB3341365886}"/>
              </a:ext>
            </a:extLst>
          </p:cNvPr>
          <p:cNvSpPr txBox="1"/>
          <p:nvPr/>
        </p:nvSpPr>
        <p:spPr>
          <a:xfrm>
            <a:off x="7039843" y="2830348"/>
            <a:ext cx="1157130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en-US" sz="800" b="1" i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Delta</a:t>
            </a:r>
            <a:r>
              <a:rPr lang="en-US" sz="800" b="1" i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lang="en-US" sz="800" b="1" i="1" spc="4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i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Pro</a:t>
            </a:r>
            <a:r>
              <a:rPr lang="en-US" sz="800" b="1" i="1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i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Fire</a:t>
            </a:r>
            <a:endParaRPr lang="en-US" sz="800" i="1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en-US" sz="800" i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70086963</a:t>
            </a:r>
            <a:endParaRPr lang="en-US" sz="800" i="1">
              <a:latin typeface="HelveticaNeueLT Pro 55 Roman"/>
              <a:cs typeface="HelveticaNeueLT Pro 55 Roman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DCC0078B-6407-B2CA-8345-83D9657A448B}"/>
              </a:ext>
            </a:extLst>
          </p:cNvPr>
          <p:cNvSpPr txBox="1"/>
          <p:nvPr/>
        </p:nvSpPr>
        <p:spPr>
          <a:xfrm>
            <a:off x="10271475" y="3419104"/>
            <a:ext cx="1371600" cy="351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nl-NL" sz="800" i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FotoFinish</a:t>
            </a:r>
            <a:r>
              <a:rPr lang="nl-NL" sz="800" i="1" baseline="30864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lang="nl-NL" sz="800" i="1" spc="195" baseline="30864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i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</a:t>
            </a:r>
            <a:r>
              <a:rPr lang="nl-NL" sz="800" i="1" spc="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i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nl-NL" sz="800" i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70086916</a:t>
            </a:r>
            <a:endParaRPr lang="nl-NL" sz="800" i="1"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7163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842695"/>
              </p:ext>
            </p:extLst>
          </p:nvPr>
        </p:nvGraphicFramePr>
        <p:xfrm>
          <a:off x="1833513" y="1791492"/>
          <a:ext cx="9571352" cy="397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8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1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4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12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1696">
                <a:tc>
                  <a:txBody>
                    <a:bodyPr/>
                    <a:lstStyle/>
                    <a:p>
                      <a:pPr marL="20955">
                        <a:lnSpc>
                          <a:spcPts val="730"/>
                        </a:lnSpc>
                      </a:pPr>
                      <a:endParaRPr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4650">
                        <a:lnSpc>
                          <a:spcPts val="730"/>
                        </a:lnSpc>
                      </a:pPr>
                      <a:endParaRPr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ts val="730"/>
                        </a:lnSpc>
                      </a:pPr>
                      <a:r>
                        <a:rPr sz="800" b="1" spc="-10" err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Deltini</a:t>
                      </a:r>
                      <a:r>
                        <a:rPr sz="800" b="1" spc="112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Copperfield</a:t>
                      </a:r>
                      <a:endParaRPr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ts val="730"/>
                        </a:lnSpc>
                      </a:pPr>
                      <a:r>
                        <a:rPr sz="800" b="1" spc="-10" err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Deltini</a:t>
                      </a:r>
                      <a:r>
                        <a:rPr lang="nl-NL" sz="800" b="1" spc="-15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Honeybee</a:t>
                      </a:r>
                      <a:endParaRPr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0510">
                        <a:lnSpc>
                          <a:spcPts val="730"/>
                        </a:lnSpc>
                      </a:pPr>
                      <a:endParaRPr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8425" marR="0" lvl="0" indent="0" defTabSz="914400" eaLnBrk="1" fontAlgn="auto" latinLnBrk="0" hangingPunct="1">
                        <a:lnSpc>
                          <a:spcPts val="7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800" b="1" spc="-10" err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Deltini</a:t>
                      </a:r>
                      <a:r>
                        <a:rPr sz="800" b="1" spc="9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Purple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with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Golden</a:t>
                      </a:r>
                      <a:r>
                        <a:rPr lang="nl-NL"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Center</a:t>
                      </a:r>
                      <a:endParaRPr lang="nl-NL"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30"/>
                        </a:lnSpc>
                      </a:pPr>
                      <a:r>
                        <a:rPr sz="800" b="1" spc="-10" err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Deltini</a:t>
                      </a:r>
                      <a:r>
                        <a:rPr sz="800" b="1" spc="9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Rose 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Pink</a:t>
                      </a:r>
                      <a:endParaRPr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9875">
                        <a:lnSpc>
                          <a:spcPts val="730"/>
                        </a:lnSpc>
                      </a:pPr>
                      <a:r>
                        <a:rPr sz="800" b="1" spc="-10" err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Deltini</a:t>
                      </a:r>
                      <a:r>
                        <a:rPr sz="800" b="1" spc="112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Violet</a:t>
                      </a:r>
                      <a:endParaRPr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746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70021197</a:t>
                      </a: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70008800</a:t>
                      </a: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ts val="690"/>
                        </a:lnSpc>
                        <a:spcBef>
                          <a:spcPts val="120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70000485</a:t>
                      </a: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70000482</a:t>
                      </a: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6987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70064767</a:t>
                      </a: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931648" y="6145910"/>
              <a:ext cx="962025" cy="712470"/>
            </a:xfrm>
            <a:custGeom>
              <a:avLst/>
              <a:gdLst/>
              <a:ahLst/>
              <a:cxnLst/>
              <a:rect l="l" t="t" r="r" b="b"/>
              <a:pathLst>
                <a:path w="962025" h="712470">
                  <a:moveTo>
                    <a:pt x="0" y="0"/>
                  </a:moveTo>
                  <a:lnTo>
                    <a:pt x="32731" y="25792"/>
                  </a:lnTo>
                  <a:lnTo>
                    <a:pt x="71926" y="54982"/>
                  </a:lnTo>
                  <a:lnTo>
                    <a:pt x="111794" y="83021"/>
                  </a:lnTo>
                  <a:lnTo>
                    <a:pt x="152307" y="109904"/>
                  </a:lnTo>
                  <a:lnTo>
                    <a:pt x="193439" y="135626"/>
                  </a:lnTo>
                  <a:lnTo>
                    <a:pt x="235163" y="160181"/>
                  </a:lnTo>
                  <a:lnTo>
                    <a:pt x="277453" y="183565"/>
                  </a:lnTo>
                  <a:lnTo>
                    <a:pt x="320282" y="205771"/>
                  </a:lnTo>
                  <a:lnTo>
                    <a:pt x="363623" y="226795"/>
                  </a:lnTo>
                  <a:lnTo>
                    <a:pt x="407449" y="246631"/>
                  </a:lnTo>
                  <a:lnTo>
                    <a:pt x="451735" y="265274"/>
                  </a:lnTo>
                  <a:lnTo>
                    <a:pt x="496453" y="282718"/>
                  </a:lnTo>
                  <a:lnTo>
                    <a:pt x="541576" y="298960"/>
                  </a:lnTo>
                  <a:lnTo>
                    <a:pt x="587079" y="313992"/>
                  </a:lnTo>
                  <a:lnTo>
                    <a:pt x="632934" y="327810"/>
                  </a:lnTo>
                  <a:lnTo>
                    <a:pt x="679115" y="340409"/>
                  </a:lnTo>
                  <a:lnTo>
                    <a:pt x="725595" y="351783"/>
                  </a:lnTo>
                  <a:lnTo>
                    <a:pt x="772348" y="361927"/>
                  </a:lnTo>
                  <a:lnTo>
                    <a:pt x="819346" y="370836"/>
                  </a:lnTo>
                  <a:lnTo>
                    <a:pt x="866564" y="378505"/>
                  </a:lnTo>
                  <a:lnTo>
                    <a:pt x="913975" y="384927"/>
                  </a:lnTo>
                  <a:lnTo>
                    <a:pt x="961551" y="390099"/>
                  </a:lnTo>
                  <a:lnTo>
                    <a:pt x="954090" y="440959"/>
                  </a:lnTo>
                  <a:lnTo>
                    <a:pt x="948806" y="491772"/>
                  </a:lnTo>
                  <a:lnTo>
                    <a:pt x="945718" y="542471"/>
                  </a:lnTo>
                  <a:lnTo>
                    <a:pt x="944849" y="592991"/>
                  </a:lnTo>
                  <a:lnTo>
                    <a:pt x="946220" y="643264"/>
                  </a:lnTo>
                  <a:lnTo>
                    <a:pt x="949852" y="693224"/>
                  </a:lnTo>
                  <a:lnTo>
                    <a:pt x="952103" y="712088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037623" y="6145910"/>
              <a:ext cx="895350" cy="712470"/>
            </a:xfrm>
            <a:custGeom>
              <a:avLst/>
              <a:gdLst/>
              <a:ahLst/>
              <a:cxnLst/>
              <a:rect l="l" t="t" r="r" b="b"/>
              <a:pathLst>
                <a:path w="895350" h="712470">
                  <a:moveTo>
                    <a:pt x="0" y="0"/>
                  </a:moveTo>
                  <a:lnTo>
                    <a:pt x="44518" y="34113"/>
                  </a:lnTo>
                  <a:lnTo>
                    <a:pt x="84496" y="62755"/>
                  </a:lnTo>
                  <a:lnTo>
                    <a:pt x="125167" y="90168"/>
                  </a:lnTo>
                  <a:lnTo>
                    <a:pt x="166498" y="116345"/>
                  </a:lnTo>
                  <a:lnTo>
                    <a:pt x="208461" y="141281"/>
                  </a:lnTo>
                  <a:lnTo>
                    <a:pt x="251025" y="164969"/>
                  </a:lnTo>
                  <a:lnTo>
                    <a:pt x="294160" y="187403"/>
                  </a:lnTo>
                  <a:lnTo>
                    <a:pt x="337836" y="208578"/>
                  </a:lnTo>
                  <a:lnTo>
                    <a:pt x="382023" y="228487"/>
                  </a:lnTo>
                  <a:lnTo>
                    <a:pt x="426690" y="247124"/>
                  </a:lnTo>
                  <a:lnTo>
                    <a:pt x="471808" y="264484"/>
                  </a:lnTo>
                  <a:lnTo>
                    <a:pt x="517347" y="280560"/>
                  </a:lnTo>
                  <a:lnTo>
                    <a:pt x="563276" y="295346"/>
                  </a:lnTo>
                  <a:lnTo>
                    <a:pt x="609565" y="308837"/>
                  </a:lnTo>
                  <a:lnTo>
                    <a:pt x="656185" y="321027"/>
                  </a:lnTo>
                  <a:lnTo>
                    <a:pt x="703105" y="331908"/>
                  </a:lnTo>
                  <a:lnTo>
                    <a:pt x="750294" y="341476"/>
                  </a:lnTo>
                  <a:lnTo>
                    <a:pt x="797724" y="349725"/>
                  </a:lnTo>
                  <a:lnTo>
                    <a:pt x="845364" y="356648"/>
                  </a:lnTo>
                  <a:lnTo>
                    <a:pt x="893183" y="362239"/>
                  </a:lnTo>
                  <a:lnTo>
                    <a:pt x="886474" y="413341"/>
                  </a:lnTo>
                  <a:lnTo>
                    <a:pt x="882079" y="464377"/>
                  </a:lnTo>
                  <a:lnTo>
                    <a:pt x="880024" y="515272"/>
                  </a:lnTo>
                  <a:lnTo>
                    <a:pt x="880332" y="565950"/>
                  </a:lnTo>
                  <a:lnTo>
                    <a:pt x="883026" y="616335"/>
                  </a:lnTo>
                  <a:lnTo>
                    <a:pt x="888131" y="666353"/>
                  </a:lnTo>
                  <a:lnTo>
                    <a:pt x="895086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143932" y="6145910"/>
              <a:ext cx="842010" cy="712470"/>
            </a:xfrm>
            <a:custGeom>
              <a:avLst/>
              <a:gdLst/>
              <a:ahLst/>
              <a:cxnLst/>
              <a:rect l="l" t="t" r="r" b="b"/>
              <a:pathLst>
                <a:path w="842009" h="712470">
                  <a:moveTo>
                    <a:pt x="0" y="0"/>
                  </a:moveTo>
                  <a:lnTo>
                    <a:pt x="56801" y="42334"/>
                  </a:lnTo>
                  <a:lnTo>
                    <a:pt x="97649" y="70348"/>
                  </a:lnTo>
                  <a:lnTo>
                    <a:pt x="139208" y="97042"/>
                  </a:lnTo>
                  <a:lnTo>
                    <a:pt x="181442" y="122410"/>
                  </a:lnTo>
                  <a:lnTo>
                    <a:pt x="224318" y="146443"/>
                  </a:lnTo>
                  <a:lnTo>
                    <a:pt x="267801" y="169136"/>
                  </a:lnTo>
                  <a:lnTo>
                    <a:pt x="311857" y="190482"/>
                  </a:lnTo>
                  <a:lnTo>
                    <a:pt x="356452" y="210473"/>
                  </a:lnTo>
                  <a:lnTo>
                    <a:pt x="401551" y="229103"/>
                  </a:lnTo>
                  <a:lnTo>
                    <a:pt x="447120" y="246366"/>
                  </a:lnTo>
                  <a:lnTo>
                    <a:pt x="493125" y="262253"/>
                  </a:lnTo>
                  <a:lnTo>
                    <a:pt x="539531" y="276758"/>
                  </a:lnTo>
                  <a:lnTo>
                    <a:pt x="586305" y="289875"/>
                  </a:lnTo>
                  <a:lnTo>
                    <a:pt x="633411" y="301597"/>
                  </a:lnTo>
                  <a:lnTo>
                    <a:pt x="680816" y="311916"/>
                  </a:lnTo>
                  <a:lnTo>
                    <a:pt x="728486" y="320826"/>
                  </a:lnTo>
                  <a:lnTo>
                    <a:pt x="776386" y="328320"/>
                  </a:lnTo>
                  <a:lnTo>
                    <a:pt x="824481" y="334392"/>
                  </a:lnTo>
                  <a:lnTo>
                    <a:pt x="818620" y="385778"/>
                  </a:lnTo>
                  <a:lnTo>
                    <a:pt x="815218" y="437082"/>
                  </a:lnTo>
                  <a:lnTo>
                    <a:pt x="814307" y="488216"/>
                  </a:lnTo>
                  <a:lnTo>
                    <a:pt x="815917" y="539091"/>
                  </a:lnTo>
                  <a:lnTo>
                    <a:pt x="820080" y="589618"/>
                  </a:lnTo>
                  <a:lnTo>
                    <a:pt x="826825" y="639708"/>
                  </a:lnTo>
                  <a:lnTo>
                    <a:pt x="836184" y="689273"/>
                  </a:lnTo>
                  <a:lnTo>
                    <a:pt x="841779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250273" y="6145910"/>
              <a:ext cx="793115" cy="712470"/>
            </a:xfrm>
            <a:custGeom>
              <a:avLst/>
              <a:gdLst/>
              <a:ahLst/>
              <a:cxnLst/>
              <a:rect l="l" t="t" r="r" b="b"/>
              <a:pathLst>
                <a:path w="793115" h="712470">
                  <a:moveTo>
                    <a:pt x="0" y="0"/>
                  </a:moveTo>
                  <a:lnTo>
                    <a:pt x="52361" y="38283"/>
                  </a:lnTo>
                  <a:lnTo>
                    <a:pt x="92362" y="65208"/>
                  </a:lnTo>
                  <a:lnTo>
                    <a:pt x="133056" y="90813"/>
                  </a:lnTo>
                  <a:lnTo>
                    <a:pt x="174408" y="115089"/>
                  </a:lnTo>
                  <a:lnTo>
                    <a:pt x="216381" y="138029"/>
                  </a:lnTo>
                  <a:lnTo>
                    <a:pt x="258942" y="159626"/>
                  </a:lnTo>
                  <a:lnTo>
                    <a:pt x="302055" y="179874"/>
                  </a:lnTo>
                  <a:lnTo>
                    <a:pt x="345684" y="198764"/>
                  </a:lnTo>
                  <a:lnTo>
                    <a:pt x="389793" y="216291"/>
                  </a:lnTo>
                  <a:lnTo>
                    <a:pt x="434349" y="232446"/>
                  </a:lnTo>
                  <a:lnTo>
                    <a:pt x="479315" y="247223"/>
                  </a:lnTo>
                  <a:lnTo>
                    <a:pt x="524656" y="260615"/>
                  </a:lnTo>
                  <a:lnTo>
                    <a:pt x="570336" y="272614"/>
                  </a:lnTo>
                  <a:lnTo>
                    <a:pt x="616321" y="283214"/>
                  </a:lnTo>
                  <a:lnTo>
                    <a:pt x="662575" y="292407"/>
                  </a:lnTo>
                  <a:lnTo>
                    <a:pt x="709062" y="300186"/>
                  </a:lnTo>
                  <a:lnTo>
                    <a:pt x="755748" y="306544"/>
                  </a:lnTo>
                  <a:lnTo>
                    <a:pt x="750872" y="358248"/>
                  </a:lnTo>
                  <a:lnTo>
                    <a:pt x="748630" y="409843"/>
                  </a:lnTo>
                  <a:lnTo>
                    <a:pt x="749060" y="461227"/>
                  </a:lnTo>
                  <a:lnTo>
                    <a:pt x="752198" y="512296"/>
                  </a:lnTo>
                  <a:lnTo>
                    <a:pt x="758081" y="562946"/>
                  </a:lnTo>
                  <a:lnTo>
                    <a:pt x="766746" y="613072"/>
                  </a:lnTo>
                  <a:lnTo>
                    <a:pt x="778229" y="662571"/>
                  </a:lnTo>
                  <a:lnTo>
                    <a:pt x="792568" y="711340"/>
                  </a:lnTo>
                  <a:lnTo>
                    <a:pt x="792838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356898" y="6145910"/>
              <a:ext cx="750570" cy="712470"/>
            </a:xfrm>
            <a:custGeom>
              <a:avLst/>
              <a:gdLst/>
              <a:ahLst/>
              <a:cxnLst/>
              <a:rect l="l" t="t" r="r" b="b"/>
              <a:pathLst>
                <a:path w="750570" h="712470">
                  <a:moveTo>
                    <a:pt x="0" y="0"/>
                  </a:moveTo>
                  <a:lnTo>
                    <a:pt x="64679" y="45599"/>
                  </a:lnTo>
                  <a:lnTo>
                    <a:pt x="105579" y="71735"/>
                  </a:lnTo>
                  <a:lnTo>
                    <a:pt x="147185" y="96444"/>
                  </a:lnTo>
                  <a:lnTo>
                    <a:pt x="189457" y="119718"/>
                  </a:lnTo>
                  <a:lnTo>
                    <a:pt x="232353" y="141550"/>
                  </a:lnTo>
                  <a:lnTo>
                    <a:pt x="275833" y="161930"/>
                  </a:lnTo>
                  <a:lnTo>
                    <a:pt x="319857" y="180851"/>
                  </a:lnTo>
                  <a:lnTo>
                    <a:pt x="364384" y="198304"/>
                  </a:lnTo>
                  <a:lnTo>
                    <a:pt x="409372" y="214282"/>
                  </a:lnTo>
                  <a:lnTo>
                    <a:pt x="454782" y="228776"/>
                  </a:lnTo>
                  <a:lnTo>
                    <a:pt x="500573" y="241777"/>
                  </a:lnTo>
                  <a:lnTo>
                    <a:pt x="546704" y="253278"/>
                  </a:lnTo>
                  <a:lnTo>
                    <a:pt x="593134" y="263271"/>
                  </a:lnTo>
                  <a:lnTo>
                    <a:pt x="639823" y="271747"/>
                  </a:lnTo>
                  <a:lnTo>
                    <a:pt x="686729" y="278697"/>
                  </a:lnTo>
                  <a:lnTo>
                    <a:pt x="683191" y="326770"/>
                  </a:lnTo>
                  <a:lnTo>
                    <a:pt x="682065" y="374729"/>
                  </a:lnTo>
                  <a:lnTo>
                    <a:pt x="683388" y="422477"/>
                  </a:lnTo>
                  <a:lnTo>
                    <a:pt x="687194" y="469919"/>
                  </a:lnTo>
                  <a:lnTo>
                    <a:pt x="693519" y="516957"/>
                  </a:lnTo>
                  <a:lnTo>
                    <a:pt x="702398" y="563494"/>
                  </a:lnTo>
                  <a:lnTo>
                    <a:pt x="713867" y="609435"/>
                  </a:lnTo>
                  <a:lnTo>
                    <a:pt x="727961" y="654681"/>
                  </a:lnTo>
                  <a:lnTo>
                    <a:pt x="744715" y="699136"/>
                  </a:lnTo>
                  <a:lnTo>
                    <a:pt x="750497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463555" y="6145910"/>
              <a:ext cx="716280" cy="712470"/>
            </a:xfrm>
            <a:custGeom>
              <a:avLst/>
              <a:gdLst/>
              <a:ahLst/>
              <a:cxnLst/>
              <a:rect l="l" t="t" r="r" b="b"/>
              <a:pathLst>
                <a:path w="716279" h="712470">
                  <a:moveTo>
                    <a:pt x="0" y="0"/>
                  </a:moveTo>
                  <a:lnTo>
                    <a:pt x="36934" y="25903"/>
                  </a:lnTo>
                  <a:lnTo>
                    <a:pt x="78075" y="52658"/>
                  </a:lnTo>
                  <a:lnTo>
                    <a:pt x="119979" y="77874"/>
                  </a:lnTo>
                  <a:lnTo>
                    <a:pt x="162597" y="101539"/>
                  </a:lnTo>
                  <a:lnTo>
                    <a:pt x="205883" y="123645"/>
                  </a:lnTo>
                  <a:lnTo>
                    <a:pt x="249789" y="144182"/>
                  </a:lnTo>
                  <a:lnTo>
                    <a:pt x="294267" y="163140"/>
                  </a:lnTo>
                  <a:lnTo>
                    <a:pt x="339272" y="180510"/>
                  </a:lnTo>
                  <a:lnTo>
                    <a:pt x="384754" y="196282"/>
                  </a:lnTo>
                  <a:lnTo>
                    <a:pt x="430667" y="210447"/>
                  </a:lnTo>
                  <a:lnTo>
                    <a:pt x="476964" y="222994"/>
                  </a:lnTo>
                  <a:lnTo>
                    <a:pt x="523596" y="233915"/>
                  </a:lnTo>
                  <a:lnTo>
                    <a:pt x="570518" y="243199"/>
                  </a:lnTo>
                  <a:lnTo>
                    <a:pt x="617681" y="250837"/>
                  </a:lnTo>
                  <a:lnTo>
                    <a:pt x="615392" y="298981"/>
                  </a:lnTo>
                  <a:lnTo>
                    <a:pt x="615679" y="346976"/>
                  </a:lnTo>
                  <a:lnTo>
                    <a:pt x="618586" y="394707"/>
                  </a:lnTo>
                  <a:lnTo>
                    <a:pt x="624153" y="442061"/>
                  </a:lnTo>
                  <a:lnTo>
                    <a:pt x="632426" y="488924"/>
                  </a:lnTo>
                  <a:lnTo>
                    <a:pt x="643446" y="535182"/>
                  </a:lnTo>
                  <a:lnTo>
                    <a:pt x="657256" y="580721"/>
                  </a:lnTo>
                  <a:lnTo>
                    <a:pt x="673899" y="625428"/>
                  </a:lnTo>
                  <a:lnTo>
                    <a:pt x="693419" y="669188"/>
                  </a:lnTo>
                  <a:lnTo>
                    <a:pt x="715857" y="711887"/>
                  </a:lnTo>
                  <a:lnTo>
                    <a:pt x="715980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0570881" y="6145910"/>
              <a:ext cx="694055" cy="712470"/>
            </a:xfrm>
            <a:custGeom>
              <a:avLst/>
              <a:gdLst/>
              <a:ahLst/>
              <a:cxnLst/>
              <a:rect l="l" t="t" r="r" b="b"/>
              <a:pathLst>
                <a:path w="694054" h="712470">
                  <a:moveTo>
                    <a:pt x="0" y="0"/>
                  </a:moveTo>
                  <a:lnTo>
                    <a:pt x="49900" y="33581"/>
                  </a:lnTo>
                  <a:lnTo>
                    <a:pt x="92153" y="59395"/>
                  </a:lnTo>
                  <a:lnTo>
                    <a:pt x="135179" y="83525"/>
                  </a:lnTo>
                  <a:lnTo>
                    <a:pt x="178922" y="105958"/>
                  </a:lnTo>
                  <a:lnTo>
                    <a:pt x="223325" y="126684"/>
                  </a:lnTo>
                  <a:lnTo>
                    <a:pt x="268333" y="145691"/>
                  </a:lnTo>
                  <a:lnTo>
                    <a:pt x="313890" y="162967"/>
                  </a:lnTo>
                  <a:lnTo>
                    <a:pt x="359941" y="178502"/>
                  </a:lnTo>
                  <a:lnTo>
                    <a:pt x="406430" y="192282"/>
                  </a:lnTo>
                  <a:lnTo>
                    <a:pt x="453300" y="204298"/>
                  </a:lnTo>
                  <a:lnTo>
                    <a:pt x="500497" y="214538"/>
                  </a:lnTo>
                  <a:lnTo>
                    <a:pt x="547963" y="222990"/>
                  </a:lnTo>
                  <a:lnTo>
                    <a:pt x="547149" y="271210"/>
                  </a:lnTo>
                  <a:lnTo>
                    <a:pt x="549097" y="319235"/>
                  </a:lnTo>
                  <a:lnTo>
                    <a:pt x="553861" y="366928"/>
                  </a:lnTo>
                  <a:lnTo>
                    <a:pt x="561492" y="414154"/>
                  </a:lnTo>
                  <a:lnTo>
                    <a:pt x="572043" y="460775"/>
                  </a:lnTo>
                  <a:lnTo>
                    <a:pt x="585568" y="506655"/>
                  </a:lnTo>
                  <a:lnTo>
                    <a:pt x="602117" y="551659"/>
                  </a:lnTo>
                  <a:lnTo>
                    <a:pt x="621744" y="595650"/>
                  </a:lnTo>
                  <a:lnTo>
                    <a:pt x="644501" y="638492"/>
                  </a:lnTo>
                  <a:lnTo>
                    <a:pt x="670440" y="680048"/>
                  </a:lnTo>
                  <a:lnTo>
                    <a:pt x="693731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678193" y="6145910"/>
              <a:ext cx="690245" cy="712470"/>
            </a:xfrm>
            <a:custGeom>
              <a:avLst/>
              <a:gdLst/>
              <a:ahLst/>
              <a:cxnLst/>
              <a:rect l="l" t="t" r="r" b="b"/>
              <a:pathLst>
                <a:path w="690245" h="712470">
                  <a:moveTo>
                    <a:pt x="0" y="0"/>
                  </a:moveTo>
                  <a:lnTo>
                    <a:pt x="41948" y="27365"/>
                  </a:lnTo>
                  <a:lnTo>
                    <a:pt x="82960" y="51841"/>
                  </a:lnTo>
                  <a:lnTo>
                    <a:pt x="124707" y="74638"/>
                  </a:lnTo>
                  <a:lnTo>
                    <a:pt x="167132" y="95743"/>
                  </a:lnTo>
                  <a:lnTo>
                    <a:pt x="210177" y="115146"/>
                  </a:lnTo>
                  <a:lnTo>
                    <a:pt x="253786" y="132834"/>
                  </a:lnTo>
                  <a:lnTo>
                    <a:pt x="297900" y="148794"/>
                  </a:lnTo>
                  <a:lnTo>
                    <a:pt x="342462" y="163016"/>
                  </a:lnTo>
                  <a:lnTo>
                    <a:pt x="387414" y="175487"/>
                  </a:lnTo>
                  <a:lnTo>
                    <a:pt x="432699" y="186196"/>
                  </a:lnTo>
                  <a:lnTo>
                    <a:pt x="478259" y="195130"/>
                  </a:lnTo>
                  <a:lnTo>
                    <a:pt x="479204" y="243446"/>
                  </a:lnTo>
                  <a:lnTo>
                    <a:pt x="483129" y="291501"/>
                  </a:lnTo>
                  <a:lnTo>
                    <a:pt x="490098" y="339130"/>
                  </a:lnTo>
                  <a:lnTo>
                    <a:pt x="500175" y="386167"/>
                  </a:lnTo>
                  <a:lnTo>
                    <a:pt x="513427" y="432448"/>
                  </a:lnTo>
                  <a:lnTo>
                    <a:pt x="529917" y="477808"/>
                  </a:lnTo>
                  <a:lnTo>
                    <a:pt x="549711" y="522079"/>
                  </a:lnTo>
                  <a:lnTo>
                    <a:pt x="572874" y="565098"/>
                  </a:lnTo>
                  <a:lnTo>
                    <a:pt x="599471" y="606699"/>
                  </a:lnTo>
                  <a:lnTo>
                    <a:pt x="629566" y="646717"/>
                  </a:lnTo>
                  <a:lnTo>
                    <a:pt x="658414" y="679963"/>
                  </a:lnTo>
                  <a:lnTo>
                    <a:pt x="689086" y="711087"/>
                  </a:lnTo>
                  <a:lnTo>
                    <a:pt x="690205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786413" y="6145910"/>
              <a:ext cx="723900" cy="712470"/>
            </a:xfrm>
            <a:custGeom>
              <a:avLst/>
              <a:gdLst/>
              <a:ahLst/>
              <a:cxnLst/>
              <a:rect l="l" t="t" r="r" b="b"/>
              <a:pathLst>
                <a:path w="723900" h="712470">
                  <a:moveTo>
                    <a:pt x="0" y="0"/>
                  </a:moveTo>
                  <a:lnTo>
                    <a:pt x="54318" y="33766"/>
                  </a:lnTo>
                  <a:lnTo>
                    <a:pt x="96426" y="57037"/>
                  </a:lnTo>
                  <a:lnTo>
                    <a:pt x="139260" y="78455"/>
                  </a:lnTo>
                  <a:lnTo>
                    <a:pt x="182750" y="98008"/>
                  </a:lnTo>
                  <a:lnTo>
                    <a:pt x="226829" y="115679"/>
                  </a:lnTo>
                  <a:lnTo>
                    <a:pt x="271426" y="131456"/>
                  </a:lnTo>
                  <a:lnTo>
                    <a:pt x="316474" y="145322"/>
                  </a:lnTo>
                  <a:lnTo>
                    <a:pt x="361903" y="157265"/>
                  </a:lnTo>
                  <a:lnTo>
                    <a:pt x="407644" y="167269"/>
                  </a:lnTo>
                  <a:lnTo>
                    <a:pt x="410738" y="215696"/>
                  </a:lnTo>
                  <a:lnTo>
                    <a:pt x="417061" y="263771"/>
                  </a:lnTo>
                  <a:lnTo>
                    <a:pt x="426695" y="311289"/>
                  </a:lnTo>
                  <a:lnTo>
                    <a:pt x="439722" y="358047"/>
                  </a:lnTo>
                  <a:lnTo>
                    <a:pt x="456223" y="403839"/>
                  </a:lnTo>
                  <a:lnTo>
                    <a:pt x="476282" y="448461"/>
                  </a:lnTo>
                  <a:lnTo>
                    <a:pt x="499980" y="491708"/>
                  </a:lnTo>
                  <a:lnTo>
                    <a:pt x="527399" y="533377"/>
                  </a:lnTo>
                  <a:lnTo>
                    <a:pt x="558622" y="573262"/>
                  </a:lnTo>
                  <a:lnTo>
                    <a:pt x="589187" y="606727"/>
                  </a:lnTo>
                  <a:lnTo>
                    <a:pt x="621754" y="637775"/>
                  </a:lnTo>
                  <a:lnTo>
                    <a:pt x="656199" y="666393"/>
                  </a:lnTo>
                  <a:lnTo>
                    <a:pt x="692399" y="692570"/>
                  </a:lnTo>
                  <a:lnTo>
                    <a:pt x="723524" y="712088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894741" y="6145910"/>
              <a:ext cx="1294765" cy="712470"/>
            </a:xfrm>
            <a:custGeom>
              <a:avLst/>
              <a:gdLst/>
              <a:ahLst/>
              <a:cxnLst/>
              <a:rect l="l" t="t" r="r" b="b"/>
              <a:pathLst>
                <a:path w="1294765" h="712470">
                  <a:moveTo>
                    <a:pt x="0" y="0"/>
                  </a:moveTo>
                  <a:lnTo>
                    <a:pt x="68209" y="39808"/>
                  </a:lnTo>
                  <a:lnTo>
                    <a:pt x="111535" y="61628"/>
                  </a:lnTo>
                  <a:lnTo>
                    <a:pt x="155556" y="81385"/>
                  </a:lnTo>
                  <a:lnTo>
                    <a:pt x="200190" y="99061"/>
                  </a:lnTo>
                  <a:lnTo>
                    <a:pt x="245352" y="114637"/>
                  </a:lnTo>
                  <a:lnTo>
                    <a:pt x="290958" y="128097"/>
                  </a:lnTo>
                  <a:lnTo>
                    <a:pt x="336925" y="139421"/>
                  </a:lnTo>
                  <a:lnTo>
                    <a:pt x="342694" y="187977"/>
                  </a:lnTo>
                  <a:lnTo>
                    <a:pt x="351984" y="236048"/>
                  </a:lnTo>
                  <a:lnTo>
                    <a:pt x="364901" y="283375"/>
                  </a:lnTo>
                  <a:lnTo>
                    <a:pt x="381550" y="329701"/>
                  </a:lnTo>
                  <a:lnTo>
                    <a:pt x="402036" y="374765"/>
                  </a:lnTo>
                  <a:lnTo>
                    <a:pt x="426465" y="418308"/>
                  </a:lnTo>
                  <a:lnTo>
                    <a:pt x="454942" y="460072"/>
                  </a:lnTo>
                  <a:lnTo>
                    <a:pt x="487572" y="499797"/>
                  </a:lnTo>
                  <a:lnTo>
                    <a:pt x="518857" y="532122"/>
                  </a:lnTo>
                  <a:lnTo>
                    <a:pt x="552170" y="561881"/>
                  </a:lnTo>
                  <a:lnTo>
                    <a:pt x="587373" y="589061"/>
                  </a:lnTo>
                  <a:lnTo>
                    <a:pt x="624327" y="613648"/>
                  </a:lnTo>
                  <a:lnTo>
                    <a:pt x="662891" y="635628"/>
                  </a:lnTo>
                  <a:lnTo>
                    <a:pt x="702928" y="654990"/>
                  </a:lnTo>
                  <a:lnTo>
                    <a:pt x="744297" y="671718"/>
                  </a:lnTo>
                  <a:lnTo>
                    <a:pt x="786858" y="685801"/>
                  </a:lnTo>
                  <a:lnTo>
                    <a:pt x="830474" y="697225"/>
                  </a:lnTo>
                  <a:lnTo>
                    <a:pt x="875004" y="705977"/>
                  </a:lnTo>
                  <a:lnTo>
                    <a:pt x="920309" y="712043"/>
                  </a:lnTo>
                  <a:lnTo>
                    <a:pt x="920932" y="712088"/>
                  </a:lnTo>
                </a:path>
                <a:path w="1294765" h="712470">
                  <a:moveTo>
                    <a:pt x="1078117" y="712088"/>
                  </a:moveTo>
                  <a:lnTo>
                    <a:pt x="1153583" y="701625"/>
                  </a:lnTo>
                  <a:lnTo>
                    <a:pt x="1200612" y="691299"/>
                  </a:lnTo>
                  <a:lnTo>
                    <a:pt x="1247441" y="678195"/>
                  </a:lnTo>
                  <a:lnTo>
                    <a:pt x="1293930" y="662300"/>
                  </a:lnTo>
                  <a:lnTo>
                    <a:pt x="1294210" y="662185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1002929" y="6145910"/>
              <a:ext cx="1186180" cy="614680"/>
            </a:xfrm>
            <a:custGeom>
              <a:avLst/>
              <a:gdLst/>
              <a:ahLst/>
              <a:cxnLst/>
              <a:rect l="l" t="t" r="r" b="b"/>
              <a:pathLst>
                <a:path w="1186179" h="614679">
                  <a:moveTo>
                    <a:pt x="0" y="0"/>
                  </a:moveTo>
                  <a:lnTo>
                    <a:pt x="40375" y="23084"/>
                  </a:lnTo>
                  <a:lnTo>
                    <a:pt x="84305" y="45436"/>
                  </a:lnTo>
                  <a:lnTo>
                    <a:pt x="128971" y="65483"/>
                  </a:lnTo>
                  <a:lnTo>
                    <a:pt x="174269" y="83202"/>
                  </a:lnTo>
                  <a:lnTo>
                    <a:pt x="220094" y="98568"/>
                  </a:lnTo>
                  <a:lnTo>
                    <a:pt x="266344" y="111561"/>
                  </a:lnTo>
                  <a:lnTo>
                    <a:pt x="275539" y="160272"/>
                  </a:lnTo>
                  <a:lnTo>
                    <a:pt x="288596" y="208297"/>
                  </a:lnTo>
                  <a:lnTo>
                    <a:pt x="305654" y="255298"/>
                  </a:lnTo>
                  <a:lnTo>
                    <a:pt x="326850" y="300938"/>
                  </a:lnTo>
                  <a:lnTo>
                    <a:pt x="352322" y="344882"/>
                  </a:lnTo>
                  <a:lnTo>
                    <a:pt x="382209" y="386792"/>
                  </a:lnTo>
                  <a:lnTo>
                    <a:pt x="416648" y="426331"/>
                  </a:lnTo>
                  <a:lnTo>
                    <a:pt x="448792" y="457301"/>
                  </a:lnTo>
                  <a:lnTo>
                    <a:pt x="482965" y="485542"/>
                  </a:lnTo>
                  <a:lnTo>
                    <a:pt x="519010" y="511038"/>
                  </a:lnTo>
                  <a:lnTo>
                    <a:pt x="556768" y="533774"/>
                  </a:lnTo>
                  <a:lnTo>
                    <a:pt x="596083" y="553735"/>
                  </a:lnTo>
                  <a:lnTo>
                    <a:pt x="636795" y="570908"/>
                  </a:lnTo>
                  <a:lnTo>
                    <a:pt x="678749" y="585277"/>
                  </a:lnTo>
                  <a:lnTo>
                    <a:pt x="721785" y="596826"/>
                  </a:lnTo>
                  <a:lnTo>
                    <a:pt x="765747" y="605543"/>
                  </a:lnTo>
                  <a:lnTo>
                    <a:pt x="810476" y="611411"/>
                  </a:lnTo>
                  <a:lnTo>
                    <a:pt x="855815" y="614415"/>
                  </a:lnTo>
                  <a:lnTo>
                    <a:pt x="901607" y="614542"/>
                  </a:lnTo>
                  <a:lnTo>
                    <a:pt x="947693" y="611776"/>
                  </a:lnTo>
                  <a:lnTo>
                    <a:pt x="993916" y="606103"/>
                  </a:lnTo>
                  <a:lnTo>
                    <a:pt x="1040118" y="597507"/>
                  </a:lnTo>
                  <a:lnTo>
                    <a:pt x="1086141" y="585974"/>
                  </a:lnTo>
                  <a:lnTo>
                    <a:pt x="1131828" y="571489"/>
                  </a:lnTo>
                  <a:lnTo>
                    <a:pt x="1177022" y="554038"/>
                  </a:lnTo>
                  <a:lnTo>
                    <a:pt x="1186022" y="54990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1111841" y="6145910"/>
              <a:ext cx="1077595" cy="513715"/>
            </a:xfrm>
            <a:custGeom>
              <a:avLst/>
              <a:gdLst/>
              <a:ahLst/>
              <a:cxnLst/>
              <a:rect l="l" t="t" r="r" b="b"/>
              <a:pathLst>
                <a:path w="1077595" h="513715">
                  <a:moveTo>
                    <a:pt x="0" y="0"/>
                  </a:moveTo>
                  <a:lnTo>
                    <a:pt x="66526" y="34834"/>
                  </a:lnTo>
                  <a:lnTo>
                    <a:pt x="108861" y="53416"/>
                  </a:lnTo>
                  <a:lnTo>
                    <a:pt x="151733" y="69717"/>
                  </a:lnTo>
                  <a:lnTo>
                    <a:pt x="195038" y="83714"/>
                  </a:lnTo>
                  <a:lnTo>
                    <a:pt x="208763" y="132601"/>
                  </a:lnTo>
                  <a:lnTo>
                    <a:pt x="226755" y="180483"/>
                  </a:lnTo>
                  <a:lnTo>
                    <a:pt x="249193" y="226905"/>
                  </a:lnTo>
                  <a:lnTo>
                    <a:pt x="276259" y="271413"/>
                  </a:lnTo>
                  <a:lnTo>
                    <a:pt x="308135" y="313551"/>
                  </a:lnTo>
                  <a:lnTo>
                    <a:pt x="345000" y="352865"/>
                  </a:lnTo>
                  <a:lnTo>
                    <a:pt x="380086" y="383733"/>
                  </a:lnTo>
                  <a:lnTo>
                    <a:pt x="417370" y="411362"/>
                  </a:lnTo>
                  <a:lnTo>
                    <a:pt x="456641" y="435734"/>
                  </a:lnTo>
                  <a:lnTo>
                    <a:pt x="497691" y="456828"/>
                  </a:lnTo>
                  <a:lnTo>
                    <a:pt x="540309" y="474624"/>
                  </a:lnTo>
                  <a:lnTo>
                    <a:pt x="584286" y="489103"/>
                  </a:lnTo>
                  <a:lnTo>
                    <a:pt x="629412" y="500246"/>
                  </a:lnTo>
                  <a:lnTo>
                    <a:pt x="675478" y="508031"/>
                  </a:lnTo>
                  <a:lnTo>
                    <a:pt x="722274" y="512441"/>
                  </a:lnTo>
                  <a:lnTo>
                    <a:pt x="769590" y="513454"/>
                  </a:lnTo>
                  <a:lnTo>
                    <a:pt x="817217" y="511051"/>
                  </a:lnTo>
                  <a:lnTo>
                    <a:pt x="864946" y="505213"/>
                  </a:lnTo>
                  <a:lnTo>
                    <a:pt x="912565" y="495920"/>
                  </a:lnTo>
                  <a:lnTo>
                    <a:pt x="959866" y="483152"/>
                  </a:lnTo>
                  <a:lnTo>
                    <a:pt x="1006640" y="466889"/>
                  </a:lnTo>
                  <a:lnTo>
                    <a:pt x="1052676" y="447111"/>
                  </a:lnTo>
                  <a:lnTo>
                    <a:pt x="1077110" y="43447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1219004" y="6145910"/>
              <a:ext cx="970280" cy="412115"/>
            </a:xfrm>
            <a:custGeom>
              <a:avLst/>
              <a:gdLst/>
              <a:ahLst/>
              <a:cxnLst/>
              <a:rect l="l" t="t" r="r" b="b"/>
              <a:pathLst>
                <a:path w="970279" h="412115">
                  <a:moveTo>
                    <a:pt x="0" y="0"/>
                  </a:moveTo>
                  <a:lnTo>
                    <a:pt x="39576" y="20320"/>
                  </a:lnTo>
                  <a:lnTo>
                    <a:pt x="82269" y="39374"/>
                  </a:lnTo>
                  <a:lnTo>
                    <a:pt x="125484" y="55867"/>
                  </a:lnTo>
                  <a:lnTo>
                    <a:pt x="145506" y="104959"/>
                  </a:lnTo>
                  <a:lnTo>
                    <a:pt x="170241" y="152493"/>
                  </a:lnTo>
                  <a:lnTo>
                    <a:pt x="199927" y="197837"/>
                  </a:lnTo>
                  <a:lnTo>
                    <a:pt x="234805" y="240354"/>
                  </a:lnTo>
                  <a:lnTo>
                    <a:pt x="275115" y="279412"/>
                  </a:lnTo>
                  <a:lnTo>
                    <a:pt x="311795" y="308293"/>
                  </a:lnTo>
                  <a:lnTo>
                    <a:pt x="350553" y="333688"/>
                  </a:lnTo>
                  <a:lnTo>
                    <a:pt x="391148" y="355574"/>
                  </a:lnTo>
                  <a:lnTo>
                    <a:pt x="433341" y="373927"/>
                  </a:lnTo>
                  <a:lnTo>
                    <a:pt x="476893" y="388725"/>
                  </a:lnTo>
                  <a:lnTo>
                    <a:pt x="521563" y="399943"/>
                  </a:lnTo>
                  <a:lnTo>
                    <a:pt x="567113" y="407559"/>
                  </a:lnTo>
                  <a:lnTo>
                    <a:pt x="613302" y="411549"/>
                  </a:lnTo>
                  <a:lnTo>
                    <a:pt x="659891" y="411890"/>
                  </a:lnTo>
                  <a:lnTo>
                    <a:pt x="706640" y="408558"/>
                  </a:lnTo>
                  <a:lnTo>
                    <a:pt x="753310" y="401530"/>
                  </a:lnTo>
                  <a:lnTo>
                    <a:pt x="799661" y="390783"/>
                  </a:lnTo>
                  <a:lnTo>
                    <a:pt x="845453" y="376293"/>
                  </a:lnTo>
                  <a:lnTo>
                    <a:pt x="890447" y="358037"/>
                  </a:lnTo>
                  <a:lnTo>
                    <a:pt x="934403" y="335992"/>
                  </a:lnTo>
                  <a:lnTo>
                    <a:pt x="969948" y="314456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1324012" y="6145910"/>
              <a:ext cx="865505" cy="311150"/>
            </a:xfrm>
            <a:custGeom>
              <a:avLst/>
              <a:gdLst/>
              <a:ahLst/>
              <a:cxnLst/>
              <a:rect l="l" t="t" r="r" b="b"/>
              <a:pathLst>
                <a:path w="865504" h="311150">
                  <a:moveTo>
                    <a:pt x="814622" y="223333"/>
                  </a:moveTo>
                  <a:lnTo>
                    <a:pt x="853308" y="195138"/>
                  </a:lnTo>
                  <a:lnTo>
                    <a:pt x="864940" y="184939"/>
                  </a:lnTo>
                </a:path>
                <a:path w="865504" h="311150">
                  <a:moveTo>
                    <a:pt x="0" y="0"/>
                  </a:moveTo>
                  <a:lnTo>
                    <a:pt x="14993" y="8061"/>
                  </a:lnTo>
                  <a:lnTo>
                    <a:pt x="58083" y="28020"/>
                  </a:lnTo>
                  <a:lnTo>
                    <a:pt x="81152" y="67629"/>
                  </a:lnTo>
                  <a:lnTo>
                    <a:pt x="107467" y="105695"/>
                  </a:lnTo>
                  <a:lnTo>
                    <a:pt x="137178" y="141749"/>
                  </a:lnTo>
                  <a:lnTo>
                    <a:pt x="170434" y="175322"/>
                  </a:lnTo>
                  <a:lnTo>
                    <a:pt x="207384" y="205947"/>
                  </a:lnTo>
                  <a:lnTo>
                    <a:pt x="246098" y="232247"/>
                  </a:lnTo>
                  <a:lnTo>
                    <a:pt x="286601" y="254812"/>
                  </a:lnTo>
                  <a:lnTo>
                    <a:pt x="328626" y="273610"/>
                  </a:lnTo>
                  <a:lnTo>
                    <a:pt x="371903" y="288614"/>
                  </a:lnTo>
                  <a:lnTo>
                    <a:pt x="416166" y="299791"/>
                  </a:lnTo>
                  <a:lnTo>
                    <a:pt x="461145" y="307114"/>
                  </a:lnTo>
                  <a:lnTo>
                    <a:pt x="506574" y="310552"/>
                  </a:lnTo>
                  <a:lnTo>
                    <a:pt x="552183" y="310075"/>
                  </a:lnTo>
                  <a:lnTo>
                    <a:pt x="597705" y="305653"/>
                  </a:lnTo>
                  <a:lnTo>
                    <a:pt x="642871" y="297257"/>
                  </a:lnTo>
                  <a:lnTo>
                    <a:pt x="687414" y="284857"/>
                  </a:lnTo>
                  <a:lnTo>
                    <a:pt x="731066" y="268422"/>
                  </a:lnTo>
                  <a:lnTo>
                    <a:pt x="773558" y="247924"/>
                  </a:lnTo>
                  <a:lnTo>
                    <a:pt x="814622" y="223333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1419429" y="6145910"/>
              <a:ext cx="769620" cy="209550"/>
            </a:xfrm>
            <a:custGeom>
              <a:avLst/>
              <a:gdLst/>
              <a:ahLst/>
              <a:cxnLst/>
              <a:rect l="l" t="t" r="r" b="b"/>
              <a:pathLst>
                <a:path w="769620" h="209550">
                  <a:moveTo>
                    <a:pt x="661753" y="136532"/>
                  </a:moveTo>
                  <a:lnTo>
                    <a:pt x="701211" y="107078"/>
                  </a:lnTo>
                  <a:lnTo>
                    <a:pt x="736616" y="73833"/>
                  </a:lnTo>
                  <a:lnTo>
                    <a:pt x="767879" y="37155"/>
                  </a:lnTo>
                  <a:lnTo>
                    <a:pt x="769523" y="34738"/>
                  </a:lnTo>
                </a:path>
                <a:path w="769620" h="209550">
                  <a:moveTo>
                    <a:pt x="0" y="0"/>
                  </a:moveTo>
                  <a:lnTo>
                    <a:pt x="273" y="160"/>
                  </a:lnTo>
                  <a:lnTo>
                    <a:pt x="33213" y="37583"/>
                  </a:lnTo>
                  <a:lnTo>
                    <a:pt x="68961" y="72462"/>
                  </a:lnTo>
                  <a:lnTo>
                    <a:pt x="107604" y="104267"/>
                  </a:lnTo>
                  <a:lnTo>
                    <a:pt x="149231" y="132468"/>
                  </a:lnTo>
                  <a:lnTo>
                    <a:pt x="194440" y="157140"/>
                  </a:lnTo>
                  <a:lnTo>
                    <a:pt x="241018" y="177127"/>
                  </a:lnTo>
                  <a:lnTo>
                    <a:pt x="288599" y="192369"/>
                  </a:lnTo>
                  <a:lnTo>
                    <a:pt x="336821" y="202809"/>
                  </a:lnTo>
                  <a:lnTo>
                    <a:pt x="385320" y="208389"/>
                  </a:lnTo>
                  <a:lnTo>
                    <a:pt x="433731" y="209050"/>
                  </a:lnTo>
                  <a:lnTo>
                    <a:pt x="481692" y="204734"/>
                  </a:lnTo>
                  <a:lnTo>
                    <a:pt x="528839" y="195382"/>
                  </a:lnTo>
                  <a:lnTo>
                    <a:pt x="574807" y="180937"/>
                  </a:lnTo>
                  <a:lnTo>
                    <a:pt x="619233" y="161340"/>
                  </a:lnTo>
                  <a:lnTo>
                    <a:pt x="661753" y="136532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1497862" y="6145911"/>
              <a:ext cx="585470" cy="107950"/>
            </a:xfrm>
            <a:custGeom>
              <a:avLst/>
              <a:gdLst/>
              <a:ahLst/>
              <a:cxnLst/>
              <a:rect l="l" t="t" r="r" b="b"/>
              <a:pathLst>
                <a:path w="585470" h="107950">
                  <a:moveTo>
                    <a:pt x="0" y="0"/>
                  </a:moveTo>
                  <a:lnTo>
                    <a:pt x="61112" y="36376"/>
                  </a:lnTo>
                  <a:lnTo>
                    <a:pt x="102370" y="56492"/>
                  </a:lnTo>
                  <a:lnTo>
                    <a:pt x="143762" y="73395"/>
                  </a:lnTo>
                  <a:lnTo>
                    <a:pt x="185109" y="87012"/>
                  </a:lnTo>
                  <a:lnTo>
                    <a:pt x="226234" y="97271"/>
                  </a:lnTo>
                  <a:lnTo>
                    <a:pt x="266959" y="104100"/>
                  </a:lnTo>
                  <a:lnTo>
                    <a:pt x="307105" y="107424"/>
                  </a:lnTo>
                  <a:lnTo>
                    <a:pt x="346495" y="107172"/>
                  </a:lnTo>
                  <a:lnTo>
                    <a:pt x="384950" y="103271"/>
                  </a:lnTo>
                  <a:lnTo>
                    <a:pt x="422293" y="95649"/>
                  </a:lnTo>
                  <a:lnTo>
                    <a:pt x="492929" y="68948"/>
                  </a:lnTo>
                  <a:lnTo>
                    <a:pt x="525866" y="49724"/>
                  </a:lnTo>
                  <a:lnTo>
                    <a:pt x="556430" y="26916"/>
                  </a:lnTo>
                  <a:lnTo>
                    <a:pt x="584011" y="1053"/>
                  </a:lnTo>
                  <a:lnTo>
                    <a:pt x="58491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10637677" y="0"/>
            <a:ext cx="579120" cy="12700"/>
          </a:xfrm>
          <a:custGeom>
            <a:avLst/>
            <a:gdLst/>
            <a:ahLst/>
            <a:cxnLst/>
            <a:rect l="l" t="t" r="r" b="b"/>
            <a:pathLst>
              <a:path w="579120" h="12700">
                <a:moveTo>
                  <a:pt x="0" y="0"/>
                </a:moveTo>
                <a:lnTo>
                  <a:pt x="50424" y="6230"/>
                </a:lnTo>
                <a:lnTo>
                  <a:pt x="96442" y="9994"/>
                </a:lnTo>
                <a:lnTo>
                  <a:pt x="142114" y="12085"/>
                </a:lnTo>
                <a:lnTo>
                  <a:pt x="188862" y="12531"/>
                </a:lnTo>
                <a:lnTo>
                  <a:pt x="235654" y="11699"/>
                </a:lnTo>
                <a:lnTo>
                  <a:pt x="282815" y="10251"/>
                </a:lnTo>
                <a:lnTo>
                  <a:pt x="330671" y="8846"/>
                </a:lnTo>
                <a:lnTo>
                  <a:pt x="381103" y="7839"/>
                </a:lnTo>
                <a:lnTo>
                  <a:pt x="431682" y="6675"/>
                </a:lnTo>
                <a:lnTo>
                  <a:pt x="482292" y="5101"/>
                </a:lnTo>
                <a:lnTo>
                  <a:pt x="532816" y="2864"/>
                </a:lnTo>
                <a:lnTo>
                  <a:pt x="578556" y="0"/>
                </a:lnTo>
              </a:path>
            </a:pathLst>
          </a:custGeom>
          <a:ln w="5537">
            <a:solidFill>
              <a:srgbClr val="312287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229188" y="0"/>
            <a:ext cx="1477645" cy="92710"/>
          </a:xfrm>
          <a:custGeom>
            <a:avLst/>
            <a:gdLst/>
            <a:ahLst/>
            <a:cxnLst/>
            <a:rect l="l" t="t" r="r" b="b"/>
            <a:pathLst>
              <a:path w="1477645" h="92710">
                <a:moveTo>
                  <a:pt x="0" y="0"/>
                </a:moveTo>
                <a:lnTo>
                  <a:pt x="66439" y="26990"/>
                </a:lnTo>
                <a:lnTo>
                  <a:pt x="112795" y="42784"/>
                </a:lnTo>
                <a:lnTo>
                  <a:pt x="159953" y="56554"/>
                </a:lnTo>
                <a:lnTo>
                  <a:pt x="213997" y="69432"/>
                </a:lnTo>
                <a:lnTo>
                  <a:pt x="267959" y="79255"/>
                </a:lnTo>
                <a:lnTo>
                  <a:pt x="321715" y="86237"/>
                </a:lnTo>
                <a:lnTo>
                  <a:pt x="375136" y="90592"/>
                </a:lnTo>
                <a:lnTo>
                  <a:pt x="428099" y="92535"/>
                </a:lnTo>
                <a:lnTo>
                  <a:pt x="480475" y="92281"/>
                </a:lnTo>
                <a:lnTo>
                  <a:pt x="532139" y="90044"/>
                </a:lnTo>
                <a:lnTo>
                  <a:pt x="584807" y="85723"/>
                </a:lnTo>
                <a:lnTo>
                  <a:pt x="637594" y="80279"/>
                </a:lnTo>
                <a:lnTo>
                  <a:pt x="691181" y="75076"/>
                </a:lnTo>
                <a:lnTo>
                  <a:pt x="746249" y="71476"/>
                </a:lnTo>
                <a:lnTo>
                  <a:pt x="796170" y="70083"/>
                </a:lnTo>
                <a:lnTo>
                  <a:pt x="846483" y="69800"/>
                </a:lnTo>
                <a:lnTo>
                  <a:pt x="897056" y="70262"/>
                </a:lnTo>
                <a:lnTo>
                  <a:pt x="947756" y="71100"/>
                </a:lnTo>
                <a:lnTo>
                  <a:pt x="998453" y="71947"/>
                </a:lnTo>
                <a:lnTo>
                  <a:pt x="1049015" y="72435"/>
                </a:lnTo>
                <a:lnTo>
                  <a:pt x="1099310" y="72198"/>
                </a:lnTo>
                <a:lnTo>
                  <a:pt x="1149207" y="70867"/>
                </a:lnTo>
                <a:lnTo>
                  <a:pt x="1197192" y="68205"/>
                </a:lnTo>
                <a:lnTo>
                  <a:pt x="1245169" y="63833"/>
                </a:lnTo>
                <a:lnTo>
                  <a:pt x="1292747" y="57384"/>
                </a:lnTo>
                <a:lnTo>
                  <a:pt x="1339534" y="48491"/>
                </a:lnTo>
                <a:lnTo>
                  <a:pt x="1385140" y="36786"/>
                </a:lnTo>
                <a:lnTo>
                  <a:pt x="1429172" y="21901"/>
                </a:lnTo>
                <a:lnTo>
                  <a:pt x="1471241" y="3471"/>
                </a:lnTo>
                <a:lnTo>
                  <a:pt x="1477412" y="0"/>
                </a:lnTo>
              </a:path>
            </a:pathLst>
          </a:custGeom>
          <a:ln w="5168">
            <a:solidFill>
              <a:srgbClr val="312287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947859" y="0"/>
            <a:ext cx="1975485" cy="180340"/>
          </a:xfrm>
          <a:custGeom>
            <a:avLst/>
            <a:gdLst/>
            <a:ahLst/>
            <a:cxnLst/>
            <a:rect l="l" t="t" r="r" b="b"/>
            <a:pathLst>
              <a:path w="1975484" h="180340">
                <a:moveTo>
                  <a:pt x="0" y="0"/>
                </a:moveTo>
                <a:lnTo>
                  <a:pt x="37912" y="23147"/>
                </a:lnTo>
                <a:lnTo>
                  <a:pt x="83547" y="48402"/>
                </a:lnTo>
                <a:lnTo>
                  <a:pt x="130080" y="71588"/>
                </a:lnTo>
                <a:lnTo>
                  <a:pt x="177463" y="92667"/>
                </a:lnTo>
                <a:lnTo>
                  <a:pt x="225647" y="111602"/>
                </a:lnTo>
                <a:lnTo>
                  <a:pt x="274584" y="128355"/>
                </a:lnTo>
                <a:lnTo>
                  <a:pt x="324227" y="142887"/>
                </a:lnTo>
                <a:lnTo>
                  <a:pt x="374527" y="155162"/>
                </a:lnTo>
                <a:lnTo>
                  <a:pt x="428551" y="165554"/>
                </a:lnTo>
                <a:lnTo>
                  <a:pt x="482363" y="173054"/>
                </a:lnTo>
                <a:lnTo>
                  <a:pt x="535858" y="177853"/>
                </a:lnTo>
                <a:lnTo>
                  <a:pt x="588934" y="180141"/>
                </a:lnTo>
                <a:lnTo>
                  <a:pt x="641489" y="180109"/>
                </a:lnTo>
                <a:lnTo>
                  <a:pt x="693420" y="177948"/>
                </a:lnTo>
                <a:lnTo>
                  <a:pt x="744624" y="173849"/>
                </a:lnTo>
                <a:lnTo>
                  <a:pt x="794998" y="168001"/>
                </a:lnTo>
                <a:lnTo>
                  <a:pt x="841898" y="160894"/>
                </a:lnTo>
                <a:lnTo>
                  <a:pt x="888783" y="152914"/>
                </a:lnTo>
                <a:lnTo>
                  <a:pt x="936184" y="145099"/>
                </a:lnTo>
                <a:lnTo>
                  <a:pt x="984633" y="138488"/>
                </a:lnTo>
                <a:lnTo>
                  <a:pt x="1034660" y="134118"/>
                </a:lnTo>
                <a:lnTo>
                  <a:pt x="1084162" y="132368"/>
                </a:lnTo>
                <a:lnTo>
                  <a:pt x="1134198" y="132470"/>
                </a:lnTo>
                <a:lnTo>
                  <a:pt x="1184640" y="134033"/>
                </a:lnTo>
                <a:lnTo>
                  <a:pt x="1235358" y="136662"/>
                </a:lnTo>
                <a:lnTo>
                  <a:pt x="1286223" y="139967"/>
                </a:lnTo>
                <a:lnTo>
                  <a:pt x="1337104" y="143554"/>
                </a:lnTo>
                <a:lnTo>
                  <a:pt x="1387874" y="147032"/>
                </a:lnTo>
                <a:lnTo>
                  <a:pt x="1438401" y="150007"/>
                </a:lnTo>
                <a:lnTo>
                  <a:pt x="1488558" y="152088"/>
                </a:lnTo>
                <a:lnTo>
                  <a:pt x="1537232" y="152871"/>
                </a:lnTo>
                <a:lnTo>
                  <a:pt x="1586070" y="152059"/>
                </a:lnTo>
                <a:lnTo>
                  <a:pt x="1634669" y="149267"/>
                </a:lnTo>
                <a:lnTo>
                  <a:pt x="1682628" y="144111"/>
                </a:lnTo>
                <a:lnTo>
                  <a:pt x="1729543" y="136204"/>
                </a:lnTo>
                <a:lnTo>
                  <a:pt x="1775012" y="125161"/>
                </a:lnTo>
                <a:lnTo>
                  <a:pt x="1818635" y="110599"/>
                </a:lnTo>
                <a:lnTo>
                  <a:pt x="1860008" y="92131"/>
                </a:lnTo>
                <a:lnTo>
                  <a:pt x="1898730" y="69373"/>
                </a:lnTo>
                <a:lnTo>
                  <a:pt x="1937870" y="38833"/>
                </a:lnTo>
                <a:lnTo>
                  <a:pt x="1971944" y="4203"/>
                </a:lnTo>
                <a:lnTo>
                  <a:pt x="1975272" y="0"/>
                </a:lnTo>
              </a:path>
            </a:pathLst>
          </a:custGeom>
          <a:ln w="4800">
            <a:solidFill>
              <a:srgbClr val="312287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007" y="2351707"/>
            <a:ext cx="1147338" cy="112488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81" y="636922"/>
            <a:ext cx="1147344" cy="112488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260" y="636922"/>
            <a:ext cx="1147337" cy="1124889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25780" y="201686"/>
            <a:ext cx="40112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085850" algn="l"/>
                <a:tab pos="1275715" algn="l"/>
              </a:tabLst>
            </a:pPr>
            <a:r>
              <a:rPr b="1" spc="-10" dirty="0" err="1">
                <a:latin typeface="HelveticaNeueLTPro-Bd"/>
                <a:cs typeface="HelveticaNeueLTPro-Bd"/>
              </a:rPr>
              <a:t>Deltini</a:t>
            </a:r>
            <a:r>
              <a:rPr sz="1725" b="1" baseline="31400" dirty="0">
                <a:latin typeface="HelveticaNeueLTPro-Bd"/>
                <a:cs typeface="HelveticaNeueLTPro-Bd"/>
              </a:rPr>
              <a:t>	</a:t>
            </a:r>
            <a:r>
              <a:rPr sz="2000" spc="-50" dirty="0"/>
              <a:t>|</a:t>
            </a:r>
            <a:r>
              <a:rPr sz="2000" dirty="0"/>
              <a:t>	</a:t>
            </a:r>
            <a:r>
              <a:rPr lang="ru-RU" sz="2000" spc="-20" dirty="0"/>
              <a:t>Все окраски в серии</a:t>
            </a:r>
            <a:endParaRPr sz="2000" dirty="0">
              <a:latin typeface="HelveticaNeueLTPro-Bd"/>
              <a:cs typeface="HelveticaNeueLTPro-Bd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222" y="6418333"/>
            <a:ext cx="1209823" cy="20023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915" y="2358026"/>
            <a:ext cx="1147345" cy="112488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3005151" y="3493532"/>
            <a:ext cx="1022577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-1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Deltini</a:t>
            </a:r>
            <a:r>
              <a:rPr kumimoji="0" sz="800" b="1" i="0" u="none" strike="noStrike" kern="0" cap="none" spc="112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 </a:t>
            </a:r>
            <a:r>
              <a:rPr kumimoji="0" sz="80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Yellow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Bd"/>
              <a:cs typeface="HelveticaNeueLTPro-Bd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Roman"/>
                <a:cs typeface="HelveticaNeueLTPro-Roman"/>
              </a:rPr>
              <a:t>70027735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Roman"/>
              <a:cs typeface="HelveticaNeueLTPro-Roman"/>
            </a:endParaRPr>
          </a:p>
        </p:txBody>
      </p:sp>
      <p:pic>
        <p:nvPicPr>
          <p:cNvPr id="36" name="object 3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270" y="636922"/>
            <a:ext cx="1147345" cy="112488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250" y="2369121"/>
            <a:ext cx="1147345" cy="1124889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5519906" y="3493532"/>
            <a:ext cx="877637" cy="285976"/>
          </a:xfrm>
          <a:prstGeom prst="rect">
            <a:avLst/>
          </a:prstGeom>
        </p:spPr>
        <p:txBody>
          <a:bodyPr vert="horz" wrap="square" lIns="0" tIns="26670" rIns="0" bIns="0" rtlCol="0" anchor="t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Deltini</a:t>
            </a:r>
            <a:r>
              <a:rPr kumimoji="0" lang="nl-NL" sz="800" b="1" i="0" u="none" strike="noStrike" kern="0" cap="none" spc="112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 </a:t>
            </a:r>
            <a:r>
              <a:rPr kumimoji="0" lang="nl-NL" sz="800" b="1" i="0" u="none" strike="noStrike" kern="0" cap="none" spc="-2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Cuty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Bd"/>
              <a:cs typeface="HelveticaNeueLTPro-Bd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Roman"/>
                <a:cs typeface="HelveticaNeueLTPro-Roman"/>
              </a:rPr>
              <a:t>70007247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538480" y="3493532"/>
            <a:ext cx="1108603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-1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Deltini</a:t>
            </a:r>
            <a:r>
              <a:rPr kumimoji="0" sz="800" b="1" i="0" u="none" strike="noStrike" kern="0" cap="none" spc="89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 </a:t>
            </a:r>
            <a:r>
              <a:rPr kumimoji="0" sz="80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Violet</a:t>
            </a:r>
            <a:r>
              <a:rPr kumimoji="0" sz="800" b="1" i="0" u="none" strike="noStrike" kern="0" cap="none" spc="-1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 </a:t>
            </a:r>
            <a:r>
              <a:rPr kumimoji="0" sz="80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Face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Bd"/>
              <a:cs typeface="HelveticaNeueLTPro-Bd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Roman"/>
                <a:cs typeface="HelveticaNeueLTPro-Roman"/>
              </a:rPr>
              <a:t>70058784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Roman"/>
              <a:cs typeface="HelveticaNeueLTPro-Roman"/>
            </a:endParaRPr>
          </a:p>
        </p:txBody>
      </p:sp>
      <p:pic>
        <p:nvPicPr>
          <p:cNvPr id="43" name="object 4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027" y="631428"/>
            <a:ext cx="1147346" cy="112488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0" y="2369121"/>
            <a:ext cx="1147345" cy="112488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648" y="636922"/>
            <a:ext cx="1147344" cy="1124889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1776403" y="3493532"/>
            <a:ext cx="1169993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-1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Deltini</a:t>
            </a:r>
            <a:r>
              <a:rPr kumimoji="0" sz="800" b="1" i="0" u="none" strike="noStrike" kern="0" cap="none" spc="112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 </a:t>
            </a:r>
            <a:r>
              <a:rPr kumimoji="0" sz="80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White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Bd"/>
              <a:cs typeface="HelveticaNeueLTPro-Bd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Roman"/>
                <a:cs typeface="HelveticaNeueLTPro-Roman"/>
              </a:rPr>
              <a:t>70058778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Roman"/>
              <a:cs typeface="HelveticaNeueLTPro-Roman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503" y="2369121"/>
            <a:ext cx="1147345" cy="1124889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1803399" y="1762562"/>
            <a:ext cx="1192530" cy="40908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-1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Deltini</a:t>
            </a:r>
            <a:r>
              <a:rPr kumimoji="0" sz="800" b="1" i="0" u="none" strike="noStrike" kern="0" cap="none" spc="97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 </a:t>
            </a:r>
            <a:r>
              <a:rPr kumimoji="0" sz="800" b="1" i="0" u="none" strike="noStrike" kern="0" cap="none" spc="-2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Yellow</a:t>
            </a:r>
            <a:r>
              <a:rPr kumimoji="0" sz="800" b="1" i="0" u="none" strike="noStrike" kern="0" cap="none" spc="-1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 </a:t>
            </a:r>
            <a:r>
              <a:rPr kumimoji="0" sz="80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Jump </a:t>
            </a:r>
            <a:r>
              <a:rPr kumimoji="0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Up</a:t>
            </a:r>
            <a:r>
              <a:rPr kumimoji="0" sz="800" b="1" i="0" u="none" strike="noStrike" kern="0" cap="none" spc="-1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 </a:t>
            </a:r>
            <a:r>
              <a:rPr kumimoji="0" sz="80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Imp.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Bd"/>
              <a:cs typeface="HelveticaNeueLTPro-Bd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Roman"/>
                <a:cs typeface="HelveticaNeueLTPro-Roman"/>
              </a:rPr>
              <a:t>70096915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Roman"/>
              <a:cs typeface="HelveticaNeueLTPro-Roman"/>
            </a:endParaRPr>
          </a:p>
        </p:txBody>
      </p:sp>
      <p:pic>
        <p:nvPicPr>
          <p:cNvPr id="52" name="object 52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7" y="2045042"/>
            <a:ext cx="178562" cy="82905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087" y="631520"/>
            <a:ext cx="1147346" cy="1124889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165" y="644021"/>
            <a:ext cx="1147343" cy="112488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181" y="636922"/>
            <a:ext cx="1147346" cy="1124889"/>
          </a:xfrm>
          <a:prstGeom prst="rect">
            <a:avLst/>
          </a:prstGeom>
        </p:spPr>
      </p:pic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LTPro-Bd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000" b="1" i="0" u="none" strike="noStrike" kern="0" cap="none" spc="-2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Pro-Bd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C1A9B30-8D6D-42F3-A081-A57389169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293677"/>
              </p:ext>
            </p:extLst>
          </p:nvPr>
        </p:nvGraphicFramePr>
        <p:xfrm>
          <a:off x="4303270" y="3534171"/>
          <a:ext cx="878205" cy="3088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8205">
                  <a:extLst>
                    <a:ext uri="{9D8B030D-6E8A-4147-A177-3AD203B41FA5}">
                      <a16:colId xmlns:a16="http://schemas.microsoft.com/office/drawing/2014/main" val="4163901177"/>
                    </a:ext>
                  </a:extLst>
                </a:gridCol>
              </a:tblGrid>
              <a:tr h="81696">
                <a:tc>
                  <a:txBody>
                    <a:bodyPr/>
                    <a:lstStyle/>
                    <a:p>
                      <a:pPr marL="20955">
                        <a:lnSpc>
                          <a:spcPts val="730"/>
                        </a:lnSpc>
                      </a:pPr>
                      <a:r>
                        <a:rPr sz="800" b="1" spc="-10" err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Deltini</a:t>
                      </a:r>
                      <a:r>
                        <a:rPr sz="800" b="1" spc="112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Blu</a:t>
                      </a:r>
                      <a:r>
                        <a:rPr lang="nl-NL" sz="80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e</a:t>
                      </a:r>
                      <a:endParaRPr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840748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70046118</a:t>
                      </a: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3107928414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1B267AB-4CCC-4BCB-B71B-FF163E784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660802"/>
              </p:ext>
            </p:extLst>
          </p:nvPr>
        </p:nvGraphicFramePr>
        <p:xfrm>
          <a:off x="6459865" y="1801242"/>
          <a:ext cx="1477009" cy="397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7009">
                  <a:extLst>
                    <a:ext uri="{9D8B030D-6E8A-4147-A177-3AD203B41FA5}">
                      <a16:colId xmlns:a16="http://schemas.microsoft.com/office/drawing/2014/main" val="2696965864"/>
                    </a:ext>
                  </a:extLst>
                </a:gridCol>
              </a:tblGrid>
              <a:tr h="81696">
                <a:tc>
                  <a:txBody>
                    <a:bodyPr/>
                    <a:lstStyle/>
                    <a:p>
                      <a:pPr marL="374650">
                        <a:lnSpc>
                          <a:spcPts val="730"/>
                        </a:lnSpc>
                      </a:pPr>
                      <a:r>
                        <a:rPr sz="800" b="1" spc="-10" err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Deltini</a:t>
                      </a:r>
                      <a:r>
                        <a:rPr lang="nl-NL" sz="800" b="1" spc="-15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Blue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Purple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Wing</a:t>
                      </a:r>
                      <a:endParaRPr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2294482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3746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70007241</a:t>
                      </a: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078094294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A640F6FC-8F23-48A4-8A6B-E8A951FD5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483266"/>
              </p:ext>
            </p:extLst>
          </p:nvPr>
        </p:nvGraphicFramePr>
        <p:xfrm>
          <a:off x="2828607" y="1781742"/>
          <a:ext cx="1433195" cy="306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3195">
                  <a:extLst>
                    <a:ext uri="{9D8B030D-6E8A-4147-A177-3AD203B41FA5}">
                      <a16:colId xmlns:a16="http://schemas.microsoft.com/office/drawing/2014/main" val="4252083703"/>
                    </a:ext>
                  </a:extLst>
                </a:gridCol>
              </a:tblGrid>
              <a:tr h="35206">
                <a:tc>
                  <a:txBody>
                    <a:bodyPr/>
                    <a:lstStyle/>
                    <a:p>
                      <a:pPr marL="270510">
                        <a:lnSpc>
                          <a:spcPts val="730"/>
                        </a:lnSpc>
                      </a:pPr>
                      <a:r>
                        <a:rPr sz="800" b="1" spc="-10" err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Deltini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Lavender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Pink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Face</a:t>
                      </a:r>
                      <a:endParaRPr sz="8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64102296"/>
                  </a:ext>
                </a:extLst>
              </a:tr>
              <a:tr h="86758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70096926</a:t>
                      </a:r>
                      <a:endParaRPr sz="80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725625578"/>
                  </a:ext>
                </a:extLst>
              </a:tr>
            </a:tbl>
          </a:graphicData>
        </a:graphic>
      </p:graphicFrame>
      <p:pic>
        <p:nvPicPr>
          <p:cNvPr id="4100" name="Picture 4" descr="Deltini Cuty (70007247)">
            <a:extLst>
              <a:ext uri="{FF2B5EF4-FFF2-40B4-BE49-F238E27FC236}">
                <a16:creationId xmlns:a16="http://schemas.microsoft.com/office/drawing/2014/main" id="{410576D1-6755-41A4-B398-22621A49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9187" y="2361137"/>
            <a:ext cx="1155966" cy="1131528"/>
          </a:xfrm>
          <a:prstGeom prst="roundRect">
            <a:avLst>
              <a:gd name="adj" fmla="val 723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object 35">
            <a:extLst>
              <a:ext uri="{FF2B5EF4-FFF2-40B4-BE49-F238E27FC236}">
                <a16:creationId xmlns:a16="http://schemas.microsoft.com/office/drawing/2014/main" id="{E762D6FF-C101-0C6C-F378-76B0945D0332}"/>
              </a:ext>
            </a:extLst>
          </p:cNvPr>
          <p:cNvSpPr txBox="1"/>
          <p:nvPr/>
        </p:nvSpPr>
        <p:spPr>
          <a:xfrm>
            <a:off x="605313" y="1762405"/>
            <a:ext cx="1140460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-1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Deltini</a:t>
            </a:r>
            <a:r>
              <a:rPr kumimoji="0" sz="800" b="1" i="0" u="none" strike="noStrike" kern="0" cap="none" spc="89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White Jump Up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70069600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object 39">
            <a:extLst>
              <a:ext uri="{FF2B5EF4-FFF2-40B4-BE49-F238E27FC236}">
                <a16:creationId xmlns:a16="http://schemas.microsoft.com/office/drawing/2014/main" id="{8E41C366-D412-E235-CC53-4D36C7EE78C0}"/>
              </a:ext>
            </a:extLst>
          </p:cNvPr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3744" y="2355407"/>
            <a:ext cx="1147338" cy="1121189"/>
          </a:xfrm>
          <a:prstGeom prst="rect">
            <a:avLst/>
          </a:prstGeom>
        </p:spPr>
      </p:pic>
      <p:sp>
        <p:nvSpPr>
          <p:cNvPr id="50" name="object 6">
            <a:extLst>
              <a:ext uri="{FF2B5EF4-FFF2-40B4-BE49-F238E27FC236}">
                <a16:creationId xmlns:a16="http://schemas.microsoft.com/office/drawing/2014/main" id="{2B916E65-F339-9C60-626A-17E8292ADD6D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70E43B-8014-598E-649A-CD82DCCE203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82" y="657933"/>
            <a:ext cx="1085182" cy="1121761"/>
          </a:xfrm>
          <a:prstGeom prst="rect">
            <a:avLst/>
          </a:prstGeom>
        </p:spPr>
      </p:pic>
      <p:sp>
        <p:nvSpPr>
          <p:cNvPr id="58" name="object 38">
            <a:extLst>
              <a:ext uri="{FF2B5EF4-FFF2-40B4-BE49-F238E27FC236}">
                <a16:creationId xmlns:a16="http://schemas.microsoft.com/office/drawing/2014/main" id="{032D58FC-6D34-FB1D-924D-D64EA7F12459}"/>
              </a:ext>
            </a:extLst>
          </p:cNvPr>
          <p:cNvSpPr txBox="1"/>
          <p:nvPr/>
        </p:nvSpPr>
        <p:spPr>
          <a:xfrm>
            <a:off x="8054881" y="3502902"/>
            <a:ext cx="877637" cy="285976"/>
          </a:xfrm>
          <a:prstGeom prst="rect">
            <a:avLst/>
          </a:prstGeom>
        </p:spPr>
        <p:txBody>
          <a:bodyPr vert="horz" wrap="square" lIns="0" tIns="26670" rIns="0" bIns="0" rtlCol="0" anchor="t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Deltini</a:t>
            </a:r>
            <a:r>
              <a:rPr kumimoji="0" lang="nl-NL" sz="800" b="1" i="0" u="none" strike="noStrike" kern="0" cap="none" spc="112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 </a:t>
            </a:r>
            <a:r>
              <a:rPr lang="nl-NL" sz="800" b="1" spc="-25">
                <a:solidFill>
                  <a:srgbClr val="2E3092"/>
                </a:solidFill>
                <a:latin typeface="HelveticaNeueLTPro-Bd"/>
                <a:cs typeface="HelveticaNeueLTPro-Bd"/>
              </a:rPr>
              <a:t>Mix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Bd"/>
              <a:cs typeface="HelveticaNeueLTPro-Bd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Roman"/>
                <a:cs typeface="HelveticaNeueLTPro-Roman"/>
              </a:rPr>
              <a:t>70059008</a:t>
            </a:r>
          </a:p>
        </p:txBody>
      </p:sp>
      <p:sp>
        <p:nvSpPr>
          <p:cNvPr id="60" name="object 38">
            <a:extLst>
              <a:ext uri="{FF2B5EF4-FFF2-40B4-BE49-F238E27FC236}">
                <a16:creationId xmlns:a16="http://schemas.microsoft.com/office/drawing/2014/main" id="{271DE580-FB59-E7E3-6CCB-212769FD67C7}"/>
              </a:ext>
            </a:extLst>
          </p:cNvPr>
          <p:cNvSpPr txBox="1"/>
          <p:nvPr/>
        </p:nvSpPr>
        <p:spPr>
          <a:xfrm>
            <a:off x="6820252" y="3523890"/>
            <a:ext cx="877637" cy="285976"/>
          </a:xfrm>
          <a:prstGeom prst="rect">
            <a:avLst/>
          </a:prstGeom>
        </p:spPr>
        <p:txBody>
          <a:bodyPr vert="horz" wrap="square" lIns="0" tIns="26670" rIns="0" bIns="0" rtlCol="0" anchor="t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Deltini</a:t>
            </a:r>
            <a:r>
              <a:rPr kumimoji="0" lang="nl-NL" sz="800" b="1" i="0" u="none" strike="noStrike" kern="0" cap="none" spc="112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Bd"/>
                <a:cs typeface="HelveticaNeueLTPro-Bd"/>
              </a:rPr>
              <a:t> </a:t>
            </a:r>
            <a:r>
              <a:rPr lang="nl-NL" sz="800" b="1" spc="-25">
                <a:solidFill>
                  <a:srgbClr val="2E3092"/>
                </a:solidFill>
                <a:latin typeface="HelveticaNeueLTPro-Bd"/>
                <a:cs typeface="HelveticaNeueLTPro-Bd"/>
              </a:rPr>
              <a:t>Violet Blue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Pro-Bd"/>
              <a:cs typeface="HelveticaNeueLTPro-Bd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Pro-Roman"/>
                <a:cs typeface="HelveticaNeueLTPro-Roman"/>
              </a:rPr>
              <a:t>70007240</a:t>
            </a:r>
          </a:p>
        </p:txBody>
      </p:sp>
    </p:spTree>
    <p:extLst>
      <p:ext uri="{BB962C8B-B14F-4D97-AF65-F5344CB8AC3E}">
        <p14:creationId xmlns:p14="http://schemas.microsoft.com/office/powerpoint/2010/main" val="130742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6825" y="5330528"/>
            <a:ext cx="964885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Важные моменты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54620" y="5307241"/>
            <a:ext cx="2283158" cy="379591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Размер в грунте</a:t>
            </a:r>
            <a:r>
              <a:rPr kumimoji="0" lang="en-US" sz="1000" b="1" i="0" u="none" strike="noStrike" kern="0" cap="none" spc="19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1000" b="1" i="0" u="none" strike="noStrike" kern="0" cap="none" spc="19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ширина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см, высота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10–15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см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9709" y="5570724"/>
            <a:ext cx="2689721" cy="443711"/>
          </a:xfrm>
          <a:prstGeom prst="rect">
            <a:avLst/>
          </a:prstGeom>
        </p:spPr>
        <p:txBody>
          <a:bodyPr vert="horz" wrap="square" lIns="0" tIns="7112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Местоположение </a:t>
            </a:r>
            <a:r>
              <a:rPr kumimoji="0" lang="ru-RU" sz="1000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полутень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–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солнце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рекомендуемый диаметр горшка</a:t>
            </a:r>
            <a:r>
              <a:rPr kumimoji="0" lang="en-US" sz="1000" b="0" i="0" u="none" strike="noStrike" kern="0" cap="none" spc="-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9-11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см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19" name="object 19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object 23"/>
          <p:cNvSpPr/>
          <p:nvPr/>
        </p:nvSpPr>
        <p:spPr>
          <a:xfrm flipV="1">
            <a:off x="2811779" y="673752"/>
            <a:ext cx="3917720" cy="583101"/>
          </a:xfrm>
          <a:custGeom>
            <a:avLst/>
            <a:gdLst/>
            <a:ahLst/>
            <a:cxnLst/>
            <a:rect l="l" t="t" r="r" b="b"/>
            <a:pathLst>
              <a:path w="3557270">
                <a:moveTo>
                  <a:pt x="0" y="0"/>
                </a:moveTo>
                <a:lnTo>
                  <a:pt x="3557016" y="0"/>
                </a:lnTo>
              </a:path>
            </a:pathLst>
          </a:custGeom>
          <a:ln w="9525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64753" y="696679"/>
            <a:ext cx="4378804" cy="47448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Дельта</a:t>
            </a:r>
            <a:r>
              <a:rPr lang="en-US" sz="3200" b="1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Про </a:t>
            </a: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Delta</a:t>
            </a:r>
            <a:r>
              <a:rPr lang="en-US" sz="2000" b="1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lang="nl-NL" sz="2000" b="1" i="0" u="none" strike="noStrike" kern="0" cap="none" spc="517" normalizeH="0" baseline="31746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nl-NL" sz="2400" b="1" i="0" u="none" strike="noStrike" kern="0" cap="none" spc="-2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</a:t>
            </a:r>
            <a:endParaRPr kumimoji="0" lang="nl-NL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-87213" y="5289060"/>
            <a:ext cx="1252855" cy="325730"/>
          </a:xfrm>
          <a:prstGeom prst="rect">
            <a:avLst/>
          </a:prstGeom>
          <a:noFill/>
        </p:spPr>
        <p:txBody>
          <a:bodyPr vert="horz" wrap="square" lIns="0" tIns="93980" rIns="0" bIns="0" rtlCol="0">
            <a:spAutoFit/>
          </a:bodyPr>
          <a:lstStyle/>
          <a:p>
            <a:pPr marL="113664" marR="0" lvl="0" indent="0" algn="l" defTabSz="914400" rtl="0" eaLnBrk="1" fontAlgn="auto" latinLnBrk="0" hangingPunct="1">
              <a:lnSpc>
                <a:spcPts val="93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baseline="31746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®</a:t>
            </a:r>
            <a:r>
              <a:rPr kumimoji="0" lang="en-US" sz="675" b="0" i="1" u="none" strike="noStrike" kern="0" cap="none" spc="150" normalizeH="0" baseline="30864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</a:t>
            </a:r>
            <a:endParaRPr kumimoji="0" lang="en-US" sz="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3664" marR="0" lvl="0" indent="0" algn="l" defTabSz="914400" rtl="0" eaLnBrk="1" fontAlgn="auto" latinLnBrk="0" hangingPunct="1">
              <a:lnSpc>
                <a:spcPts val="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Deep</a:t>
            </a:r>
            <a:r>
              <a:rPr kumimoji="0" lang="en-US" sz="800" b="0" i="1" u="none" strike="noStrike" kern="0" cap="none" spc="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</a:t>
            </a:r>
            <a:r>
              <a:rPr kumimoji="0" lang="en-US" sz="800" b="0" i="1" u="none" strike="noStrike" kern="0" cap="none" spc="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en-US" sz="800" b="0" i="1" u="none" strike="noStrike" kern="0" cap="none" spc="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Blotch</a:t>
            </a:r>
            <a:endParaRPr kumimoji="0" lang="en-US" sz="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xfrm>
            <a:off x="153415" y="6409292"/>
            <a:ext cx="230504" cy="1628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000" b="1" i="0" u="none" strike="noStrike" kern="0" cap="none" spc="-2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76" descr="Logo, company name&#10;&#10;Description automatically generated">
            <a:extLst>
              <a:ext uri="{FF2B5EF4-FFF2-40B4-BE49-F238E27FC236}">
                <a16:creationId xmlns:a16="http://schemas.microsoft.com/office/drawing/2014/main" id="{19722586-09E4-A22C-7C84-B7DC68BAC0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8265" y="577271"/>
            <a:ext cx="2727804" cy="1633117"/>
          </a:xfrm>
          <a:prstGeom prst="rect">
            <a:avLst/>
          </a:prstGeom>
        </p:spPr>
      </p:pic>
      <p:pic>
        <p:nvPicPr>
          <p:cNvPr id="34" name="object 4">
            <a:extLst>
              <a:ext uri="{FF2B5EF4-FFF2-40B4-BE49-F238E27FC236}">
                <a16:creationId xmlns:a16="http://schemas.microsoft.com/office/drawing/2014/main" id="{F6E2695A-3EA9-2236-C61C-C44DDFD520CF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606" y="2191627"/>
            <a:ext cx="4941378" cy="2441711"/>
          </a:xfrm>
          <a:prstGeom prst="rect">
            <a:avLst/>
          </a:prstGeom>
        </p:spPr>
      </p:pic>
      <p:sp>
        <p:nvSpPr>
          <p:cNvPr id="36" name="object 44">
            <a:extLst>
              <a:ext uri="{FF2B5EF4-FFF2-40B4-BE49-F238E27FC236}">
                <a16:creationId xmlns:a16="http://schemas.microsoft.com/office/drawing/2014/main" id="{358B9391-197D-6ADE-FC41-40934C9F2E11}"/>
              </a:ext>
            </a:extLst>
          </p:cNvPr>
          <p:cNvSpPr txBox="1"/>
          <p:nvPr/>
        </p:nvSpPr>
        <p:spPr>
          <a:xfrm>
            <a:off x="8889430" y="4431965"/>
            <a:ext cx="1017117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210"/>
              </a:spcBef>
            </a:pPr>
            <a:r>
              <a:rPr lang="en-US" sz="800" b="1" i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lang="en-US" sz="800" b="1" i="1" spc="4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i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Pro</a:t>
            </a:r>
            <a:r>
              <a:rPr lang="en-US" sz="800" b="1" i="1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i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Fire</a:t>
            </a:r>
            <a:endParaRPr lang="en-US" sz="800" i="1">
              <a:latin typeface="HelveticaNeueLT Pro 55 Roman"/>
              <a:cs typeface="HelveticaNeueLT Pro 55 Roman"/>
            </a:endParaRPr>
          </a:p>
          <a:p>
            <a:pPr marL="38100" algn="ctr">
              <a:lnSpc>
                <a:spcPct val="100000"/>
              </a:lnSpc>
              <a:spcBef>
                <a:spcPts val="120"/>
              </a:spcBef>
            </a:pPr>
            <a:r>
              <a:rPr lang="en-US" sz="800" i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70086963</a:t>
            </a:r>
            <a:endParaRPr lang="en-US" sz="800" i="1">
              <a:latin typeface="HelveticaNeueLT Pro 55 Roman"/>
              <a:cs typeface="HelveticaNeueLT Pro 55 Roman"/>
            </a:endParaRPr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D0D06B88-6535-7EEC-1D0C-566F2132AF6F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CATALOG</a:t>
            </a:r>
            <a:endParaRPr sz="800"/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66269CBE-6EB1-5322-3257-651D89BCCB1C}"/>
              </a:ext>
            </a:extLst>
          </p:cNvPr>
          <p:cNvSpPr/>
          <p:nvPr/>
        </p:nvSpPr>
        <p:spPr>
          <a:xfrm>
            <a:off x="8785777" y="5556231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GUIDES</a:t>
            </a:r>
            <a:endParaRPr sz="800"/>
          </a:p>
        </p:txBody>
      </p:sp>
      <p:sp>
        <p:nvSpPr>
          <p:cNvPr id="27" name="object 28">
            <a:extLst>
              <a:ext uri="{FF2B5EF4-FFF2-40B4-BE49-F238E27FC236}">
                <a16:creationId xmlns:a16="http://schemas.microsoft.com/office/drawing/2014/main" id="{08696C4B-6A52-15BF-D032-8C2275112270}"/>
              </a:ext>
            </a:extLst>
          </p:cNvPr>
          <p:cNvSpPr txBox="1"/>
          <p:nvPr/>
        </p:nvSpPr>
        <p:spPr>
          <a:xfrm>
            <a:off x="9290819" y="5289417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38" name="object 19">
            <a:extLst>
              <a:ext uri="{FF2B5EF4-FFF2-40B4-BE49-F238E27FC236}">
                <a16:creationId xmlns:a16="http://schemas.microsoft.com/office/drawing/2014/main" id="{E52CBBFE-04A9-AEA7-6065-E5F74316D3FF}"/>
              </a:ext>
            </a:extLst>
          </p:cNvPr>
          <p:cNvSpPr/>
          <p:nvPr/>
        </p:nvSpPr>
        <p:spPr>
          <a:xfrm>
            <a:off x="9680537" y="5852393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</a:t>
            </a:r>
            <a:endParaRPr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37588D4B-17D4-AC80-5477-6D7CFFB1DEF7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8" name="object 48">
            <a:extLst>
              <a:ext uri="{FF2B5EF4-FFF2-40B4-BE49-F238E27FC236}">
                <a16:creationId xmlns:a16="http://schemas.microsoft.com/office/drawing/2014/main" id="{91F6E187-CC87-1BB8-69F0-DF4A0526B928}"/>
              </a:ext>
            </a:extLst>
          </p:cNvPr>
          <p:cNvSpPr txBox="1"/>
          <p:nvPr/>
        </p:nvSpPr>
        <p:spPr>
          <a:xfrm>
            <a:off x="8197092" y="590397"/>
            <a:ext cx="2080311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b="1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en-US" sz="1000" b="1" spc="-3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Delta</a:t>
            </a:r>
            <a:r>
              <a:rPr lang="en-US" sz="1000" b="1" baseline="30000" dirty="0">
                <a:solidFill>
                  <a:srgbClr val="2E3092"/>
                </a:solidFill>
                <a:latin typeface="HelveticaNeueLT Pro 55 Roman"/>
              </a:rPr>
              <a:t> ®</a:t>
            </a:r>
            <a:r>
              <a:rPr lang="en-US" sz="1000" b="1" spc="-3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Pro:</a:t>
            </a:r>
            <a:endParaRPr sz="10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9" name="object 49">
            <a:extLst>
              <a:ext uri="{FF2B5EF4-FFF2-40B4-BE49-F238E27FC236}">
                <a16:creationId xmlns:a16="http://schemas.microsoft.com/office/drawing/2014/main" id="{1B7AED36-888C-C93A-7C18-D9C82D559539}"/>
              </a:ext>
            </a:extLst>
          </p:cNvPr>
          <p:cNvSpPr txBox="1"/>
          <p:nvPr/>
        </p:nvSpPr>
        <p:spPr>
          <a:xfrm>
            <a:off x="8378165" y="857696"/>
            <a:ext cx="2080311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Spring Matrix – </a:t>
            </a:r>
            <a:r>
              <a:rPr lang="en-US" sz="9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lang="en-US" sz="900" spc="-3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9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lang="en-US" sz="750" spc="-30" baseline="33333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dirty="0">
                <a:solidFill>
                  <a:srgbClr val="2E3092"/>
                </a:solidFill>
                <a:latin typeface="HelveticaNeueLT Pro 55 Roman"/>
              </a:rPr>
              <a:t>Inspire Plus – </a:t>
            </a:r>
            <a:r>
              <a:rPr lang="en-US" sz="900" dirty="0" err="1">
                <a:solidFill>
                  <a:srgbClr val="2E3092"/>
                </a:solidFill>
                <a:latin typeface="HelveticaNeueLT Pro 55 Roman"/>
              </a:rPr>
              <a:t>Benary</a:t>
            </a:r>
            <a:r>
              <a:rPr lang="en-US" sz="900" dirty="0">
                <a:solidFill>
                  <a:srgbClr val="2E3092"/>
                </a:solidFill>
                <a:latin typeface="HelveticaNeueLT Pro 55 Roman"/>
              </a:rPr>
              <a:t> </a:t>
            </a:r>
            <a:r>
              <a:rPr lang="en-US" sz="900" baseline="30000" dirty="0">
                <a:solidFill>
                  <a:srgbClr val="2E3092"/>
                </a:solidFill>
                <a:latin typeface="HelveticaNeueLT Pro 55 Roman"/>
              </a:rPr>
              <a:t>®</a:t>
            </a:r>
            <a:endParaRPr lang="en-US" sz="900" dirty="0">
              <a:solidFill>
                <a:srgbClr val="2E3092"/>
              </a:solidFill>
              <a:latin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dirty="0">
                <a:solidFill>
                  <a:srgbClr val="2E3092"/>
                </a:solidFill>
                <a:latin typeface="HelveticaNeueLT Pro 55 Roman"/>
              </a:rPr>
              <a:t>Premier – Sakata </a:t>
            </a:r>
            <a:r>
              <a:rPr lang="en-US" sz="900" baseline="30000" dirty="0">
                <a:solidFill>
                  <a:srgbClr val="2E3092"/>
                </a:solidFill>
                <a:latin typeface="HelveticaNeueLT Pro 55 Roman"/>
              </a:rPr>
              <a:t>®</a:t>
            </a:r>
            <a:endParaRPr lang="en-US" sz="900" dirty="0">
              <a:solidFill>
                <a:srgbClr val="2E3092"/>
              </a:solidFill>
              <a:latin typeface="HelveticaNeueLT Pro 55 Roman"/>
            </a:endParaRPr>
          </a:p>
        </p:txBody>
      </p:sp>
      <p:sp>
        <p:nvSpPr>
          <p:cNvPr id="3" name="object 29">
            <a:extLst>
              <a:ext uri="{FF2B5EF4-FFF2-40B4-BE49-F238E27FC236}">
                <a16:creationId xmlns:a16="http://schemas.microsoft.com/office/drawing/2014/main" id="{0FEB13D0-74F5-6CF4-6C6F-0F0B36F3AFB8}"/>
              </a:ext>
            </a:extLst>
          </p:cNvPr>
          <p:cNvSpPr txBox="1"/>
          <p:nvPr/>
        </p:nvSpPr>
        <p:spPr>
          <a:xfrm>
            <a:off x="2764753" y="1523339"/>
            <a:ext cx="5120898" cy="3637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err="1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Мультисезонная</a:t>
            </a:r>
            <a:r>
              <a:rPr lang="ru-RU" sz="1400" b="1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серия. Без компромиссов. </a:t>
            </a:r>
          </a:p>
          <a:p>
            <a:pPr marL="12700" marR="0" lvl="0" indent="0" algn="l" defTabSz="914400" rtl="0" eaLnBrk="1" fontAlgn="auto" latinLnBrk="0" hangingPunct="1">
              <a:lnSpc>
                <a:spcPts val="2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Наивысший уровень однородности для виолы в любой сезон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0" marR="32384" lvl="0" indent="-101600" algn="l" defTabSz="914400" rtl="0" eaLnBrk="1" fontAlgn="auto" latinLnBrk="0" hangingPunct="1">
              <a:lnSpc>
                <a:spcPts val="22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7000" algn="l"/>
              </a:tabLst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Теперь и для весны и для осени! </a:t>
            </a:r>
          </a:p>
          <a:p>
            <a:pPr marL="127000" marR="32384" lvl="0" indent="-101600" algn="l" defTabSz="914400" rtl="0" eaLnBrk="1" fontAlgn="auto" latinLnBrk="0" hangingPunct="1">
              <a:lnSpc>
                <a:spcPts val="22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7000" algn="l"/>
              </a:tabLst>
              <a:defRPr/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Невероятно простое планирование производства. </a:t>
            </a:r>
          </a:p>
          <a:p>
            <a:pPr marL="127000" marR="32384" lvl="0" indent="-101600" algn="l" defTabSz="914400" rtl="0" eaLnBrk="1" fontAlgn="auto" latinLnBrk="0" hangingPunct="1">
              <a:lnSpc>
                <a:spcPts val="22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7000" algn="l"/>
              </a:tabLst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Компакт</a:t>
            </a:r>
            <a:r>
              <a:rPr lang="ru-RU" sz="1400" dirty="0" err="1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ные</a:t>
            </a: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растения обильно ветвятся и быстро заполняют посадочные ёмкости.</a:t>
            </a:r>
          </a:p>
          <a:p>
            <a:pPr marL="127000" marR="32384" lvl="0" indent="-101600" algn="l" defTabSz="914400" rtl="0" eaLnBrk="1" fontAlgn="auto" latinLnBrk="0" hangingPunct="1">
              <a:lnSpc>
                <a:spcPts val="22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7000" algn="l"/>
              </a:tabLst>
              <a:defRPr/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Идеальные растения для выращивания в условиях высокой плотности культуры при минимальном использовании ретардантов.</a:t>
            </a:r>
          </a:p>
          <a:p>
            <a:pPr marL="127000" marR="32384" lvl="0" indent="-101600" algn="l" defTabSz="914400" rtl="0" eaLnBrk="1" fontAlgn="auto" latinLnBrk="0" hangingPunct="1">
              <a:lnSpc>
                <a:spcPts val="22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7000" algn="l"/>
              </a:tabLst>
              <a:defRPr/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Цветоносы короткие, растения не вытягиваются</a:t>
            </a:r>
          </a:p>
          <a:p>
            <a:pPr marL="127000" marR="32384" lvl="0" indent="-101600" algn="l" defTabSz="914400" rtl="0" eaLnBrk="1" fontAlgn="auto" latinLnBrk="0" hangingPunct="1">
              <a:lnSpc>
                <a:spcPts val="22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7000" algn="l"/>
              </a:tabLst>
              <a:defRPr/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Цветение очень длительное.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90D01764-15AB-A9F2-97E0-BF45AFDD4A83}"/>
              </a:ext>
            </a:extLst>
          </p:cNvPr>
          <p:cNvSpPr txBox="1"/>
          <p:nvPr/>
        </p:nvSpPr>
        <p:spPr>
          <a:xfrm>
            <a:off x="4201818" y="5771459"/>
            <a:ext cx="123111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семена </a:t>
            </a:r>
            <a:r>
              <a:rPr kumimoji="0" sz="1100" b="1" i="0" u="none" strike="noStrike" kern="0" cap="none" spc="16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обычные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PreNova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2.0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23">
            <a:extLst>
              <a:ext uri="{FF2B5EF4-FFF2-40B4-BE49-F238E27FC236}">
                <a16:creationId xmlns:a16="http://schemas.microsoft.com/office/drawing/2014/main" id="{79BBE49D-7885-9AD7-137D-3EE05F4982F2}"/>
              </a:ext>
            </a:extLst>
          </p:cNvPr>
          <p:cNvSpPr txBox="1"/>
          <p:nvPr/>
        </p:nvSpPr>
        <p:spPr>
          <a:xfrm>
            <a:off x="2779046" y="433452"/>
            <a:ext cx="346536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Виола </a:t>
            </a:r>
            <a:r>
              <a:rPr kumimoji="0" lang="ru-RU" sz="1200" b="0" i="1" u="none" strike="noStrike" kern="0" cap="none" spc="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Виттрока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r>
              <a:rPr kumimoji="0" sz="1200" b="0" i="1" u="none" strike="noStrike" kern="0" cap="none" spc="13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Viola</a:t>
            </a:r>
            <a:r>
              <a:rPr kumimoji="0" sz="1200" b="0" i="1" u="none" strike="noStrike" kern="0" cap="none" spc="12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sz="1200" b="0" i="1" u="none" strike="noStrike" kern="0" cap="none" spc="13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0" cap="none" spc="-1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wittrockiana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931648" y="6145910"/>
              <a:ext cx="962025" cy="712470"/>
            </a:xfrm>
            <a:custGeom>
              <a:avLst/>
              <a:gdLst/>
              <a:ahLst/>
              <a:cxnLst/>
              <a:rect l="l" t="t" r="r" b="b"/>
              <a:pathLst>
                <a:path w="962025" h="712470">
                  <a:moveTo>
                    <a:pt x="0" y="0"/>
                  </a:moveTo>
                  <a:lnTo>
                    <a:pt x="32731" y="25792"/>
                  </a:lnTo>
                  <a:lnTo>
                    <a:pt x="71926" y="54982"/>
                  </a:lnTo>
                  <a:lnTo>
                    <a:pt x="111794" y="83021"/>
                  </a:lnTo>
                  <a:lnTo>
                    <a:pt x="152307" y="109904"/>
                  </a:lnTo>
                  <a:lnTo>
                    <a:pt x="193439" y="135626"/>
                  </a:lnTo>
                  <a:lnTo>
                    <a:pt x="235163" y="160181"/>
                  </a:lnTo>
                  <a:lnTo>
                    <a:pt x="277453" y="183565"/>
                  </a:lnTo>
                  <a:lnTo>
                    <a:pt x="320282" y="205771"/>
                  </a:lnTo>
                  <a:lnTo>
                    <a:pt x="363623" y="226795"/>
                  </a:lnTo>
                  <a:lnTo>
                    <a:pt x="407449" y="246631"/>
                  </a:lnTo>
                  <a:lnTo>
                    <a:pt x="451735" y="265274"/>
                  </a:lnTo>
                  <a:lnTo>
                    <a:pt x="496453" y="282718"/>
                  </a:lnTo>
                  <a:lnTo>
                    <a:pt x="541576" y="298960"/>
                  </a:lnTo>
                  <a:lnTo>
                    <a:pt x="587079" y="313992"/>
                  </a:lnTo>
                  <a:lnTo>
                    <a:pt x="632934" y="327810"/>
                  </a:lnTo>
                  <a:lnTo>
                    <a:pt x="679115" y="340409"/>
                  </a:lnTo>
                  <a:lnTo>
                    <a:pt x="725595" y="351783"/>
                  </a:lnTo>
                  <a:lnTo>
                    <a:pt x="772348" y="361927"/>
                  </a:lnTo>
                  <a:lnTo>
                    <a:pt x="819346" y="370836"/>
                  </a:lnTo>
                  <a:lnTo>
                    <a:pt x="866564" y="378505"/>
                  </a:lnTo>
                  <a:lnTo>
                    <a:pt x="913975" y="384927"/>
                  </a:lnTo>
                  <a:lnTo>
                    <a:pt x="961551" y="390099"/>
                  </a:lnTo>
                  <a:lnTo>
                    <a:pt x="954090" y="440959"/>
                  </a:lnTo>
                  <a:lnTo>
                    <a:pt x="948806" y="491772"/>
                  </a:lnTo>
                  <a:lnTo>
                    <a:pt x="945718" y="542471"/>
                  </a:lnTo>
                  <a:lnTo>
                    <a:pt x="944849" y="592991"/>
                  </a:lnTo>
                  <a:lnTo>
                    <a:pt x="946220" y="643264"/>
                  </a:lnTo>
                  <a:lnTo>
                    <a:pt x="949852" y="693224"/>
                  </a:lnTo>
                  <a:lnTo>
                    <a:pt x="952103" y="712088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037623" y="6145910"/>
              <a:ext cx="895350" cy="712470"/>
            </a:xfrm>
            <a:custGeom>
              <a:avLst/>
              <a:gdLst/>
              <a:ahLst/>
              <a:cxnLst/>
              <a:rect l="l" t="t" r="r" b="b"/>
              <a:pathLst>
                <a:path w="895350" h="712470">
                  <a:moveTo>
                    <a:pt x="0" y="0"/>
                  </a:moveTo>
                  <a:lnTo>
                    <a:pt x="44518" y="34113"/>
                  </a:lnTo>
                  <a:lnTo>
                    <a:pt x="84496" y="62755"/>
                  </a:lnTo>
                  <a:lnTo>
                    <a:pt x="125167" y="90168"/>
                  </a:lnTo>
                  <a:lnTo>
                    <a:pt x="166498" y="116345"/>
                  </a:lnTo>
                  <a:lnTo>
                    <a:pt x="208461" y="141281"/>
                  </a:lnTo>
                  <a:lnTo>
                    <a:pt x="251025" y="164969"/>
                  </a:lnTo>
                  <a:lnTo>
                    <a:pt x="294160" y="187403"/>
                  </a:lnTo>
                  <a:lnTo>
                    <a:pt x="337836" y="208578"/>
                  </a:lnTo>
                  <a:lnTo>
                    <a:pt x="382023" y="228487"/>
                  </a:lnTo>
                  <a:lnTo>
                    <a:pt x="426690" y="247124"/>
                  </a:lnTo>
                  <a:lnTo>
                    <a:pt x="471808" y="264484"/>
                  </a:lnTo>
                  <a:lnTo>
                    <a:pt x="517347" y="280560"/>
                  </a:lnTo>
                  <a:lnTo>
                    <a:pt x="563276" y="295346"/>
                  </a:lnTo>
                  <a:lnTo>
                    <a:pt x="609565" y="308837"/>
                  </a:lnTo>
                  <a:lnTo>
                    <a:pt x="656185" y="321027"/>
                  </a:lnTo>
                  <a:lnTo>
                    <a:pt x="703105" y="331908"/>
                  </a:lnTo>
                  <a:lnTo>
                    <a:pt x="750294" y="341476"/>
                  </a:lnTo>
                  <a:lnTo>
                    <a:pt x="797724" y="349725"/>
                  </a:lnTo>
                  <a:lnTo>
                    <a:pt x="845364" y="356648"/>
                  </a:lnTo>
                  <a:lnTo>
                    <a:pt x="893183" y="362239"/>
                  </a:lnTo>
                  <a:lnTo>
                    <a:pt x="886474" y="413341"/>
                  </a:lnTo>
                  <a:lnTo>
                    <a:pt x="882079" y="464377"/>
                  </a:lnTo>
                  <a:lnTo>
                    <a:pt x="880024" y="515272"/>
                  </a:lnTo>
                  <a:lnTo>
                    <a:pt x="880332" y="565950"/>
                  </a:lnTo>
                  <a:lnTo>
                    <a:pt x="883026" y="616335"/>
                  </a:lnTo>
                  <a:lnTo>
                    <a:pt x="888131" y="666353"/>
                  </a:lnTo>
                  <a:lnTo>
                    <a:pt x="895086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143932" y="6145910"/>
              <a:ext cx="842010" cy="712470"/>
            </a:xfrm>
            <a:custGeom>
              <a:avLst/>
              <a:gdLst/>
              <a:ahLst/>
              <a:cxnLst/>
              <a:rect l="l" t="t" r="r" b="b"/>
              <a:pathLst>
                <a:path w="842009" h="712470">
                  <a:moveTo>
                    <a:pt x="0" y="0"/>
                  </a:moveTo>
                  <a:lnTo>
                    <a:pt x="56801" y="42334"/>
                  </a:lnTo>
                  <a:lnTo>
                    <a:pt x="97649" y="70348"/>
                  </a:lnTo>
                  <a:lnTo>
                    <a:pt x="139208" y="97042"/>
                  </a:lnTo>
                  <a:lnTo>
                    <a:pt x="181442" y="122410"/>
                  </a:lnTo>
                  <a:lnTo>
                    <a:pt x="224318" y="146443"/>
                  </a:lnTo>
                  <a:lnTo>
                    <a:pt x="267801" y="169136"/>
                  </a:lnTo>
                  <a:lnTo>
                    <a:pt x="311857" y="190482"/>
                  </a:lnTo>
                  <a:lnTo>
                    <a:pt x="356452" y="210473"/>
                  </a:lnTo>
                  <a:lnTo>
                    <a:pt x="401551" y="229103"/>
                  </a:lnTo>
                  <a:lnTo>
                    <a:pt x="447120" y="246366"/>
                  </a:lnTo>
                  <a:lnTo>
                    <a:pt x="493125" y="262253"/>
                  </a:lnTo>
                  <a:lnTo>
                    <a:pt x="539531" y="276758"/>
                  </a:lnTo>
                  <a:lnTo>
                    <a:pt x="586305" y="289875"/>
                  </a:lnTo>
                  <a:lnTo>
                    <a:pt x="633411" y="301597"/>
                  </a:lnTo>
                  <a:lnTo>
                    <a:pt x="680816" y="311916"/>
                  </a:lnTo>
                  <a:lnTo>
                    <a:pt x="728486" y="320826"/>
                  </a:lnTo>
                  <a:lnTo>
                    <a:pt x="776386" y="328320"/>
                  </a:lnTo>
                  <a:lnTo>
                    <a:pt x="824481" y="334392"/>
                  </a:lnTo>
                  <a:lnTo>
                    <a:pt x="818620" y="385778"/>
                  </a:lnTo>
                  <a:lnTo>
                    <a:pt x="815218" y="437082"/>
                  </a:lnTo>
                  <a:lnTo>
                    <a:pt x="814307" y="488216"/>
                  </a:lnTo>
                  <a:lnTo>
                    <a:pt x="815917" y="539091"/>
                  </a:lnTo>
                  <a:lnTo>
                    <a:pt x="820080" y="589618"/>
                  </a:lnTo>
                  <a:lnTo>
                    <a:pt x="826825" y="639708"/>
                  </a:lnTo>
                  <a:lnTo>
                    <a:pt x="836184" y="689273"/>
                  </a:lnTo>
                  <a:lnTo>
                    <a:pt x="841779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250273" y="6145910"/>
              <a:ext cx="793115" cy="712470"/>
            </a:xfrm>
            <a:custGeom>
              <a:avLst/>
              <a:gdLst/>
              <a:ahLst/>
              <a:cxnLst/>
              <a:rect l="l" t="t" r="r" b="b"/>
              <a:pathLst>
                <a:path w="793115" h="712470">
                  <a:moveTo>
                    <a:pt x="0" y="0"/>
                  </a:moveTo>
                  <a:lnTo>
                    <a:pt x="52361" y="38283"/>
                  </a:lnTo>
                  <a:lnTo>
                    <a:pt x="92362" y="65208"/>
                  </a:lnTo>
                  <a:lnTo>
                    <a:pt x="133056" y="90813"/>
                  </a:lnTo>
                  <a:lnTo>
                    <a:pt x="174408" y="115089"/>
                  </a:lnTo>
                  <a:lnTo>
                    <a:pt x="216381" y="138029"/>
                  </a:lnTo>
                  <a:lnTo>
                    <a:pt x="258942" y="159626"/>
                  </a:lnTo>
                  <a:lnTo>
                    <a:pt x="302055" y="179874"/>
                  </a:lnTo>
                  <a:lnTo>
                    <a:pt x="345684" y="198764"/>
                  </a:lnTo>
                  <a:lnTo>
                    <a:pt x="389793" y="216291"/>
                  </a:lnTo>
                  <a:lnTo>
                    <a:pt x="434349" y="232446"/>
                  </a:lnTo>
                  <a:lnTo>
                    <a:pt x="479315" y="247223"/>
                  </a:lnTo>
                  <a:lnTo>
                    <a:pt x="524656" y="260615"/>
                  </a:lnTo>
                  <a:lnTo>
                    <a:pt x="570336" y="272614"/>
                  </a:lnTo>
                  <a:lnTo>
                    <a:pt x="616321" y="283214"/>
                  </a:lnTo>
                  <a:lnTo>
                    <a:pt x="662575" y="292407"/>
                  </a:lnTo>
                  <a:lnTo>
                    <a:pt x="709062" y="300186"/>
                  </a:lnTo>
                  <a:lnTo>
                    <a:pt x="755748" y="306544"/>
                  </a:lnTo>
                  <a:lnTo>
                    <a:pt x="750872" y="358248"/>
                  </a:lnTo>
                  <a:lnTo>
                    <a:pt x="748630" y="409843"/>
                  </a:lnTo>
                  <a:lnTo>
                    <a:pt x="749060" y="461227"/>
                  </a:lnTo>
                  <a:lnTo>
                    <a:pt x="752198" y="512296"/>
                  </a:lnTo>
                  <a:lnTo>
                    <a:pt x="758081" y="562946"/>
                  </a:lnTo>
                  <a:lnTo>
                    <a:pt x="766746" y="613072"/>
                  </a:lnTo>
                  <a:lnTo>
                    <a:pt x="778229" y="662571"/>
                  </a:lnTo>
                  <a:lnTo>
                    <a:pt x="792568" y="711340"/>
                  </a:lnTo>
                  <a:lnTo>
                    <a:pt x="792838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356898" y="6145910"/>
              <a:ext cx="750570" cy="712470"/>
            </a:xfrm>
            <a:custGeom>
              <a:avLst/>
              <a:gdLst/>
              <a:ahLst/>
              <a:cxnLst/>
              <a:rect l="l" t="t" r="r" b="b"/>
              <a:pathLst>
                <a:path w="750570" h="712470">
                  <a:moveTo>
                    <a:pt x="0" y="0"/>
                  </a:moveTo>
                  <a:lnTo>
                    <a:pt x="64679" y="45599"/>
                  </a:lnTo>
                  <a:lnTo>
                    <a:pt x="105579" y="71735"/>
                  </a:lnTo>
                  <a:lnTo>
                    <a:pt x="147185" y="96444"/>
                  </a:lnTo>
                  <a:lnTo>
                    <a:pt x="189457" y="119718"/>
                  </a:lnTo>
                  <a:lnTo>
                    <a:pt x="232353" y="141550"/>
                  </a:lnTo>
                  <a:lnTo>
                    <a:pt x="275833" y="161930"/>
                  </a:lnTo>
                  <a:lnTo>
                    <a:pt x="319857" y="180851"/>
                  </a:lnTo>
                  <a:lnTo>
                    <a:pt x="364384" y="198304"/>
                  </a:lnTo>
                  <a:lnTo>
                    <a:pt x="409372" y="214282"/>
                  </a:lnTo>
                  <a:lnTo>
                    <a:pt x="454782" y="228776"/>
                  </a:lnTo>
                  <a:lnTo>
                    <a:pt x="500573" y="241777"/>
                  </a:lnTo>
                  <a:lnTo>
                    <a:pt x="546704" y="253278"/>
                  </a:lnTo>
                  <a:lnTo>
                    <a:pt x="593134" y="263271"/>
                  </a:lnTo>
                  <a:lnTo>
                    <a:pt x="639823" y="271747"/>
                  </a:lnTo>
                  <a:lnTo>
                    <a:pt x="686729" y="278697"/>
                  </a:lnTo>
                  <a:lnTo>
                    <a:pt x="683191" y="326770"/>
                  </a:lnTo>
                  <a:lnTo>
                    <a:pt x="682065" y="374729"/>
                  </a:lnTo>
                  <a:lnTo>
                    <a:pt x="683388" y="422477"/>
                  </a:lnTo>
                  <a:lnTo>
                    <a:pt x="687194" y="469919"/>
                  </a:lnTo>
                  <a:lnTo>
                    <a:pt x="693519" y="516957"/>
                  </a:lnTo>
                  <a:lnTo>
                    <a:pt x="702398" y="563494"/>
                  </a:lnTo>
                  <a:lnTo>
                    <a:pt x="713867" y="609435"/>
                  </a:lnTo>
                  <a:lnTo>
                    <a:pt x="727961" y="654681"/>
                  </a:lnTo>
                  <a:lnTo>
                    <a:pt x="744715" y="699136"/>
                  </a:lnTo>
                  <a:lnTo>
                    <a:pt x="750497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463555" y="6145910"/>
              <a:ext cx="716280" cy="712470"/>
            </a:xfrm>
            <a:custGeom>
              <a:avLst/>
              <a:gdLst/>
              <a:ahLst/>
              <a:cxnLst/>
              <a:rect l="l" t="t" r="r" b="b"/>
              <a:pathLst>
                <a:path w="716279" h="712470">
                  <a:moveTo>
                    <a:pt x="0" y="0"/>
                  </a:moveTo>
                  <a:lnTo>
                    <a:pt x="36934" y="25903"/>
                  </a:lnTo>
                  <a:lnTo>
                    <a:pt x="78075" y="52658"/>
                  </a:lnTo>
                  <a:lnTo>
                    <a:pt x="119979" y="77874"/>
                  </a:lnTo>
                  <a:lnTo>
                    <a:pt x="162597" y="101539"/>
                  </a:lnTo>
                  <a:lnTo>
                    <a:pt x="205883" y="123645"/>
                  </a:lnTo>
                  <a:lnTo>
                    <a:pt x="249789" y="144182"/>
                  </a:lnTo>
                  <a:lnTo>
                    <a:pt x="294267" y="163140"/>
                  </a:lnTo>
                  <a:lnTo>
                    <a:pt x="339272" y="180510"/>
                  </a:lnTo>
                  <a:lnTo>
                    <a:pt x="384754" y="196282"/>
                  </a:lnTo>
                  <a:lnTo>
                    <a:pt x="430667" y="210447"/>
                  </a:lnTo>
                  <a:lnTo>
                    <a:pt x="476964" y="222994"/>
                  </a:lnTo>
                  <a:lnTo>
                    <a:pt x="523596" y="233915"/>
                  </a:lnTo>
                  <a:lnTo>
                    <a:pt x="570518" y="243199"/>
                  </a:lnTo>
                  <a:lnTo>
                    <a:pt x="617681" y="250837"/>
                  </a:lnTo>
                  <a:lnTo>
                    <a:pt x="615392" y="298981"/>
                  </a:lnTo>
                  <a:lnTo>
                    <a:pt x="615679" y="346976"/>
                  </a:lnTo>
                  <a:lnTo>
                    <a:pt x="618586" y="394707"/>
                  </a:lnTo>
                  <a:lnTo>
                    <a:pt x="624153" y="442061"/>
                  </a:lnTo>
                  <a:lnTo>
                    <a:pt x="632426" y="488924"/>
                  </a:lnTo>
                  <a:lnTo>
                    <a:pt x="643446" y="535182"/>
                  </a:lnTo>
                  <a:lnTo>
                    <a:pt x="657256" y="580721"/>
                  </a:lnTo>
                  <a:lnTo>
                    <a:pt x="673899" y="625428"/>
                  </a:lnTo>
                  <a:lnTo>
                    <a:pt x="693419" y="669188"/>
                  </a:lnTo>
                  <a:lnTo>
                    <a:pt x="715857" y="711887"/>
                  </a:lnTo>
                  <a:lnTo>
                    <a:pt x="715980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0570881" y="6145910"/>
              <a:ext cx="694055" cy="712470"/>
            </a:xfrm>
            <a:custGeom>
              <a:avLst/>
              <a:gdLst/>
              <a:ahLst/>
              <a:cxnLst/>
              <a:rect l="l" t="t" r="r" b="b"/>
              <a:pathLst>
                <a:path w="694054" h="712470">
                  <a:moveTo>
                    <a:pt x="0" y="0"/>
                  </a:moveTo>
                  <a:lnTo>
                    <a:pt x="49900" y="33581"/>
                  </a:lnTo>
                  <a:lnTo>
                    <a:pt x="92153" y="59395"/>
                  </a:lnTo>
                  <a:lnTo>
                    <a:pt x="135179" y="83525"/>
                  </a:lnTo>
                  <a:lnTo>
                    <a:pt x="178922" y="105958"/>
                  </a:lnTo>
                  <a:lnTo>
                    <a:pt x="223325" y="126684"/>
                  </a:lnTo>
                  <a:lnTo>
                    <a:pt x="268333" y="145691"/>
                  </a:lnTo>
                  <a:lnTo>
                    <a:pt x="313890" y="162967"/>
                  </a:lnTo>
                  <a:lnTo>
                    <a:pt x="359941" y="178502"/>
                  </a:lnTo>
                  <a:lnTo>
                    <a:pt x="406430" y="192282"/>
                  </a:lnTo>
                  <a:lnTo>
                    <a:pt x="453300" y="204298"/>
                  </a:lnTo>
                  <a:lnTo>
                    <a:pt x="500497" y="214538"/>
                  </a:lnTo>
                  <a:lnTo>
                    <a:pt x="547963" y="222990"/>
                  </a:lnTo>
                  <a:lnTo>
                    <a:pt x="547149" y="271210"/>
                  </a:lnTo>
                  <a:lnTo>
                    <a:pt x="549097" y="319235"/>
                  </a:lnTo>
                  <a:lnTo>
                    <a:pt x="553861" y="366928"/>
                  </a:lnTo>
                  <a:lnTo>
                    <a:pt x="561492" y="414154"/>
                  </a:lnTo>
                  <a:lnTo>
                    <a:pt x="572043" y="460775"/>
                  </a:lnTo>
                  <a:lnTo>
                    <a:pt x="585568" y="506655"/>
                  </a:lnTo>
                  <a:lnTo>
                    <a:pt x="602117" y="551659"/>
                  </a:lnTo>
                  <a:lnTo>
                    <a:pt x="621744" y="595650"/>
                  </a:lnTo>
                  <a:lnTo>
                    <a:pt x="644501" y="638492"/>
                  </a:lnTo>
                  <a:lnTo>
                    <a:pt x="670440" y="680048"/>
                  </a:lnTo>
                  <a:lnTo>
                    <a:pt x="693731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678193" y="6145910"/>
              <a:ext cx="690245" cy="712470"/>
            </a:xfrm>
            <a:custGeom>
              <a:avLst/>
              <a:gdLst/>
              <a:ahLst/>
              <a:cxnLst/>
              <a:rect l="l" t="t" r="r" b="b"/>
              <a:pathLst>
                <a:path w="690245" h="712470">
                  <a:moveTo>
                    <a:pt x="0" y="0"/>
                  </a:moveTo>
                  <a:lnTo>
                    <a:pt x="41948" y="27365"/>
                  </a:lnTo>
                  <a:lnTo>
                    <a:pt x="82960" y="51841"/>
                  </a:lnTo>
                  <a:lnTo>
                    <a:pt x="124707" y="74638"/>
                  </a:lnTo>
                  <a:lnTo>
                    <a:pt x="167132" y="95743"/>
                  </a:lnTo>
                  <a:lnTo>
                    <a:pt x="210177" y="115146"/>
                  </a:lnTo>
                  <a:lnTo>
                    <a:pt x="253786" y="132834"/>
                  </a:lnTo>
                  <a:lnTo>
                    <a:pt x="297900" y="148794"/>
                  </a:lnTo>
                  <a:lnTo>
                    <a:pt x="342462" y="163016"/>
                  </a:lnTo>
                  <a:lnTo>
                    <a:pt x="387414" y="175487"/>
                  </a:lnTo>
                  <a:lnTo>
                    <a:pt x="432699" y="186196"/>
                  </a:lnTo>
                  <a:lnTo>
                    <a:pt x="478259" y="195130"/>
                  </a:lnTo>
                  <a:lnTo>
                    <a:pt x="479204" y="243446"/>
                  </a:lnTo>
                  <a:lnTo>
                    <a:pt x="483129" y="291501"/>
                  </a:lnTo>
                  <a:lnTo>
                    <a:pt x="490098" y="339130"/>
                  </a:lnTo>
                  <a:lnTo>
                    <a:pt x="500175" y="386167"/>
                  </a:lnTo>
                  <a:lnTo>
                    <a:pt x="513427" y="432448"/>
                  </a:lnTo>
                  <a:lnTo>
                    <a:pt x="529917" y="477808"/>
                  </a:lnTo>
                  <a:lnTo>
                    <a:pt x="549711" y="522079"/>
                  </a:lnTo>
                  <a:lnTo>
                    <a:pt x="572874" y="565098"/>
                  </a:lnTo>
                  <a:lnTo>
                    <a:pt x="599471" y="606699"/>
                  </a:lnTo>
                  <a:lnTo>
                    <a:pt x="629566" y="646717"/>
                  </a:lnTo>
                  <a:lnTo>
                    <a:pt x="658414" y="679963"/>
                  </a:lnTo>
                  <a:lnTo>
                    <a:pt x="689086" y="711087"/>
                  </a:lnTo>
                  <a:lnTo>
                    <a:pt x="690205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786413" y="6145910"/>
              <a:ext cx="723900" cy="712470"/>
            </a:xfrm>
            <a:custGeom>
              <a:avLst/>
              <a:gdLst/>
              <a:ahLst/>
              <a:cxnLst/>
              <a:rect l="l" t="t" r="r" b="b"/>
              <a:pathLst>
                <a:path w="723900" h="712470">
                  <a:moveTo>
                    <a:pt x="0" y="0"/>
                  </a:moveTo>
                  <a:lnTo>
                    <a:pt x="54318" y="33766"/>
                  </a:lnTo>
                  <a:lnTo>
                    <a:pt x="96426" y="57037"/>
                  </a:lnTo>
                  <a:lnTo>
                    <a:pt x="139260" y="78455"/>
                  </a:lnTo>
                  <a:lnTo>
                    <a:pt x="182750" y="98008"/>
                  </a:lnTo>
                  <a:lnTo>
                    <a:pt x="226829" y="115679"/>
                  </a:lnTo>
                  <a:lnTo>
                    <a:pt x="271426" y="131456"/>
                  </a:lnTo>
                  <a:lnTo>
                    <a:pt x="316474" y="145322"/>
                  </a:lnTo>
                  <a:lnTo>
                    <a:pt x="361903" y="157265"/>
                  </a:lnTo>
                  <a:lnTo>
                    <a:pt x="407644" y="167269"/>
                  </a:lnTo>
                  <a:lnTo>
                    <a:pt x="410738" y="215696"/>
                  </a:lnTo>
                  <a:lnTo>
                    <a:pt x="417061" y="263771"/>
                  </a:lnTo>
                  <a:lnTo>
                    <a:pt x="426695" y="311289"/>
                  </a:lnTo>
                  <a:lnTo>
                    <a:pt x="439722" y="358047"/>
                  </a:lnTo>
                  <a:lnTo>
                    <a:pt x="456223" y="403839"/>
                  </a:lnTo>
                  <a:lnTo>
                    <a:pt x="476282" y="448461"/>
                  </a:lnTo>
                  <a:lnTo>
                    <a:pt x="499980" y="491708"/>
                  </a:lnTo>
                  <a:lnTo>
                    <a:pt x="527399" y="533377"/>
                  </a:lnTo>
                  <a:lnTo>
                    <a:pt x="558622" y="573262"/>
                  </a:lnTo>
                  <a:lnTo>
                    <a:pt x="589187" y="606727"/>
                  </a:lnTo>
                  <a:lnTo>
                    <a:pt x="621754" y="637775"/>
                  </a:lnTo>
                  <a:lnTo>
                    <a:pt x="656199" y="666393"/>
                  </a:lnTo>
                  <a:lnTo>
                    <a:pt x="692399" y="692570"/>
                  </a:lnTo>
                  <a:lnTo>
                    <a:pt x="723524" y="712088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894741" y="6145910"/>
              <a:ext cx="1294765" cy="712470"/>
            </a:xfrm>
            <a:custGeom>
              <a:avLst/>
              <a:gdLst/>
              <a:ahLst/>
              <a:cxnLst/>
              <a:rect l="l" t="t" r="r" b="b"/>
              <a:pathLst>
                <a:path w="1294765" h="712470">
                  <a:moveTo>
                    <a:pt x="0" y="0"/>
                  </a:moveTo>
                  <a:lnTo>
                    <a:pt x="68209" y="39808"/>
                  </a:lnTo>
                  <a:lnTo>
                    <a:pt x="111535" y="61628"/>
                  </a:lnTo>
                  <a:lnTo>
                    <a:pt x="155556" y="81385"/>
                  </a:lnTo>
                  <a:lnTo>
                    <a:pt x="200190" y="99061"/>
                  </a:lnTo>
                  <a:lnTo>
                    <a:pt x="245352" y="114637"/>
                  </a:lnTo>
                  <a:lnTo>
                    <a:pt x="290958" y="128097"/>
                  </a:lnTo>
                  <a:lnTo>
                    <a:pt x="336925" y="139421"/>
                  </a:lnTo>
                  <a:lnTo>
                    <a:pt x="342694" y="187977"/>
                  </a:lnTo>
                  <a:lnTo>
                    <a:pt x="351984" y="236048"/>
                  </a:lnTo>
                  <a:lnTo>
                    <a:pt x="364901" y="283375"/>
                  </a:lnTo>
                  <a:lnTo>
                    <a:pt x="381550" y="329701"/>
                  </a:lnTo>
                  <a:lnTo>
                    <a:pt x="402036" y="374765"/>
                  </a:lnTo>
                  <a:lnTo>
                    <a:pt x="426465" y="418308"/>
                  </a:lnTo>
                  <a:lnTo>
                    <a:pt x="454942" y="460072"/>
                  </a:lnTo>
                  <a:lnTo>
                    <a:pt x="487572" y="499797"/>
                  </a:lnTo>
                  <a:lnTo>
                    <a:pt x="518857" y="532122"/>
                  </a:lnTo>
                  <a:lnTo>
                    <a:pt x="552170" y="561881"/>
                  </a:lnTo>
                  <a:lnTo>
                    <a:pt x="587373" y="589061"/>
                  </a:lnTo>
                  <a:lnTo>
                    <a:pt x="624327" y="613648"/>
                  </a:lnTo>
                  <a:lnTo>
                    <a:pt x="662891" y="635628"/>
                  </a:lnTo>
                  <a:lnTo>
                    <a:pt x="702928" y="654990"/>
                  </a:lnTo>
                  <a:lnTo>
                    <a:pt x="744297" y="671718"/>
                  </a:lnTo>
                  <a:lnTo>
                    <a:pt x="786858" y="685801"/>
                  </a:lnTo>
                  <a:lnTo>
                    <a:pt x="830474" y="697225"/>
                  </a:lnTo>
                  <a:lnTo>
                    <a:pt x="875004" y="705977"/>
                  </a:lnTo>
                  <a:lnTo>
                    <a:pt x="920309" y="712043"/>
                  </a:lnTo>
                  <a:lnTo>
                    <a:pt x="920932" y="712088"/>
                  </a:lnTo>
                </a:path>
                <a:path w="1294765" h="712470">
                  <a:moveTo>
                    <a:pt x="1078117" y="712088"/>
                  </a:moveTo>
                  <a:lnTo>
                    <a:pt x="1153583" y="701625"/>
                  </a:lnTo>
                  <a:lnTo>
                    <a:pt x="1200612" y="691299"/>
                  </a:lnTo>
                  <a:lnTo>
                    <a:pt x="1247441" y="678195"/>
                  </a:lnTo>
                  <a:lnTo>
                    <a:pt x="1293930" y="662300"/>
                  </a:lnTo>
                  <a:lnTo>
                    <a:pt x="1294210" y="662185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1002929" y="6145910"/>
              <a:ext cx="1186180" cy="614680"/>
            </a:xfrm>
            <a:custGeom>
              <a:avLst/>
              <a:gdLst/>
              <a:ahLst/>
              <a:cxnLst/>
              <a:rect l="l" t="t" r="r" b="b"/>
              <a:pathLst>
                <a:path w="1186179" h="614679">
                  <a:moveTo>
                    <a:pt x="0" y="0"/>
                  </a:moveTo>
                  <a:lnTo>
                    <a:pt x="40375" y="23084"/>
                  </a:lnTo>
                  <a:lnTo>
                    <a:pt x="84305" y="45436"/>
                  </a:lnTo>
                  <a:lnTo>
                    <a:pt x="128971" y="65483"/>
                  </a:lnTo>
                  <a:lnTo>
                    <a:pt x="174269" y="83202"/>
                  </a:lnTo>
                  <a:lnTo>
                    <a:pt x="220094" y="98568"/>
                  </a:lnTo>
                  <a:lnTo>
                    <a:pt x="266344" y="111561"/>
                  </a:lnTo>
                  <a:lnTo>
                    <a:pt x="275539" y="160272"/>
                  </a:lnTo>
                  <a:lnTo>
                    <a:pt x="288596" y="208297"/>
                  </a:lnTo>
                  <a:lnTo>
                    <a:pt x="305654" y="255298"/>
                  </a:lnTo>
                  <a:lnTo>
                    <a:pt x="326850" y="300938"/>
                  </a:lnTo>
                  <a:lnTo>
                    <a:pt x="352322" y="344882"/>
                  </a:lnTo>
                  <a:lnTo>
                    <a:pt x="382209" y="386792"/>
                  </a:lnTo>
                  <a:lnTo>
                    <a:pt x="416648" y="426331"/>
                  </a:lnTo>
                  <a:lnTo>
                    <a:pt x="448792" y="457301"/>
                  </a:lnTo>
                  <a:lnTo>
                    <a:pt x="482965" y="485542"/>
                  </a:lnTo>
                  <a:lnTo>
                    <a:pt x="519010" y="511038"/>
                  </a:lnTo>
                  <a:lnTo>
                    <a:pt x="556768" y="533774"/>
                  </a:lnTo>
                  <a:lnTo>
                    <a:pt x="596083" y="553735"/>
                  </a:lnTo>
                  <a:lnTo>
                    <a:pt x="636795" y="570908"/>
                  </a:lnTo>
                  <a:lnTo>
                    <a:pt x="678749" y="585277"/>
                  </a:lnTo>
                  <a:lnTo>
                    <a:pt x="721785" y="596826"/>
                  </a:lnTo>
                  <a:lnTo>
                    <a:pt x="765747" y="605543"/>
                  </a:lnTo>
                  <a:lnTo>
                    <a:pt x="810476" y="611411"/>
                  </a:lnTo>
                  <a:lnTo>
                    <a:pt x="855815" y="614415"/>
                  </a:lnTo>
                  <a:lnTo>
                    <a:pt x="901607" y="614542"/>
                  </a:lnTo>
                  <a:lnTo>
                    <a:pt x="947693" y="611776"/>
                  </a:lnTo>
                  <a:lnTo>
                    <a:pt x="993916" y="606103"/>
                  </a:lnTo>
                  <a:lnTo>
                    <a:pt x="1040118" y="597507"/>
                  </a:lnTo>
                  <a:lnTo>
                    <a:pt x="1086141" y="585974"/>
                  </a:lnTo>
                  <a:lnTo>
                    <a:pt x="1131828" y="571489"/>
                  </a:lnTo>
                  <a:lnTo>
                    <a:pt x="1177022" y="554038"/>
                  </a:lnTo>
                  <a:lnTo>
                    <a:pt x="1186022" y="54990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1111841" y="6145910"/>
              <a:ext cx="1077595" cy="513715"/>
            </a:xfrm>
            <a:custGeom>
              <a:avLst/>
              <a:gdLst/>
              <a:ahLst/>
              <a:cxnLst/>
              <a:rect l="l" t="t" r="r" b="b"/>
              <a:pathLst>
                <a:path w="1077595" h="513715">
                  <a:moveTo>
                    <a:pt x="0" y="0"/>
                  </a:moveTo>
                  <a:lnTo>
                    <a:pt x="66526" y="34834"/>
                  </a:lnTo>
                  <a:lnTo>
                    <a:pt x="108861" y="53416"/>
                  </a:lnTo>
                  <a:lnTo>
                    <a:pt x="151733" y="69717"/>
                  </a:lnTo>
                  <a:lnTo>
                    <a:pt x="195038" y="83714"/>
                  </a:lnTo>
                  <a:lnTo>
                    <a:pt x="208763" y="132601"/>
                  </a:lnTo>
                  <a:lnTo>
                    <a:pt x="226755" y="180483"/>
                  </a:lnTo>
                  <a:lnTo>
                    <a:pt x="249193" y="226905"/>
                  </a:lnTo>
                  <a:lnTo>
                    <a:pt x="276259" y="271413"/>
                  </a:lnTo>
                  <a:lnTo>
                    <a:pt x="308135" y="313551"/>
                  </a:lnTo>
                  <a:lnTo>
                    <a:pt x="345000" y="352865"/>
                  </a:lnTo>
                  <a:lnTo>
                    <a:pt x="380086" y="383733"/>
                  </a:lnTo>
                  <a:lnTo>
                    <a:pt x="417370" y="411362"/>
                  </a:lnTo>
                  <a:lnTo>
                    <a:pt x="456641" y="435734"/>
                  </a:lnTo>
                  <a:lnTo>
                    <a:pt x="497691" y="456828"/>
                  </a:lnTo>
                  <a:lnTo>
                    <a:pt x="540309" y="474624"/>
                  </a:lnTo>
                  <a:lnTo>
                    <a:pt x="584286" y="489103"/>
                  </a:lnTo>
                  <a:lnTo>
                    <a:pt x="629412" y="500246"/>
                  </a:lnTo>
                  <a:lnTo>
                    <a:pt x="675478" y="508031"/>
                  </a:lnTo>
                  <a:lnTo>
                    <a:pt x="722274" y="512441"/>
                  </a:lnTo>
                  <a:lnTo>
                    <a:pt x="769590" y="513454"/>
                  </a:lnTo>
                  <a:lnTo>
                    <a:pt x="817217" y="511051"/>
                  </a:lnTo>
                  <a:lnTo>
                    <a:pt x="864946" y="505213"/>
                  </a:lnTo>
                  <a:lnTo>
                    <a:pt x="912565" y="495920"/>
                  </a:lnTo>
                  <a:lnTo>
                    <a:pt x="959866" y="483152"/>
                  </a:lnTo>
                  <a:lnTo>
                    <a:pt x="1006640" y="466889"/>
                  </a:lnTo>
                  <a:lnTo>
                    <a:pt x="1052676" y="447111"/>
                  </a:lnTo>
                  <a:lnTo>
                    <a:pt x="1077110" y="43447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1219004" y="6145910"/>
              <a:ext cx="970280" cy="412115"/>
            </a:xfrm>
            <a:custGeom>
              <a:avLst/>
              <a:gdLst/>
              <a:ahLst/>
              <a:cxnLst/>
              <a:rect l="l" t="t" r="r" b="b"/>
              <a:pathLst>
                <a:path w="970279" h="412115">
                  <a:moveTo>
                    <a:pt x="0" y="0"/>
                  </a:moveTo>
                  <a:lnTo>
                    <a:pt x="39576" y="20320"/>
                  </a:lnTo>
                  <a:lnTo>
                    <a:pt x="82269" y="39374"/>
                  </a:lnTo>
                  <a:lnTo>
                    <a:pt x="125484" y="55867"/>
                  </a:lnTo>
                  <a:lnTo>
                    <a:pt x="145506" y="104959"/>
                  </a:lnTo>
                  <a:lnTo>
                    <a:pt x="170241" y="152493"/>
                  </a:lnTo>
                  <a:lnTo>
                    <a:pt x="199927" y="197837"/>
                  </a:lnTo>
                  <a:lnTo>
                    <a:pt x="234805" y="240354"/>
                  </a:lnTo>
                  <a:lnTo>
                    <a:pt x="275115" y="279412"/>
                  </a:lnTo>
                  <a:lnTo>
                    <a:pt x="311795" y="308293"/>
                  </a:lnTo>
                  <a:lnTo>
                    <a:pt x="350553" y="333688"/>
                  </a:lnTo>
                  <a:lnTo>
                    <a:pt x="391148" y="355574"/>
                  </a:lnTo>
                  <a:lnTo>
                    <a:pt x="433341" y="373927"/>
                  </a:lnTo>
                  <a:lnTo>
                    <a:pt x="476893" y="388725"/>
                  </a:lnTo>
                  <a:lnTo>
                    <a:pt x="521563" y="399943"/>
                  </a:lnTo>
                  <a:lnTo>
                    <a:pt x="567113" y="407559"/>
                  </a:lnTo>
                  <a:lnTo>
                    <a:pt x="613302" y="411549"/>
                  </a:lnTo>
                  <a:lnTo>
                    <a:pt x="659891" y="411890"/>
                  </a:lnTo>
                  <a:lnTo>
                    <a:pt x="706640" y="408558"/>
                  </a:lnTo>
                  <a:lnTo>
                    <a:pt x="753310" y="401530"/>
                  </a:lnTo>
                  <a:lnTo>
                    <a:pt x="799661" y="390783"/>
                  </a:lnTo>
                  <a:lnTo>
                    <a:pt x="845453" y="376293"/>
                  </a:lnTo>
                  <a:lnTo>
                    <a:pt x="890447" y="358037"/>
                  </a:lnTo>
                  <a:lnTo>
                    <a:pt x="934403" y="335992"/>
                  </a:lnTo>
                  <a:lnTo>
                    <a:pt x="969948" y="314456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1324012" y="6145910"/>
              <a:ext cx="865505" cy="311150"/>
            </a:xfrm>
            <a:custGeom>
              <a:avLst/>
              <a:gdLst/>
              <a:ahLst/>
              <a:cxnLst/>
              <a:rect l="l" t="t" r="r" b="b"/>
              <a:pathLst>
                <a:path w="865504" h="311150">
                  <a:moveTo>
                    <a:pt x="814622" y="223333"/>
                  </a:moveTo>
                  <a:lnTo>
                    <a:pt x="853308" y="195138"/>
                  </a:lnTo>
                  <a:lnTo>
                    <a:pt x="864940" y="184939"/>
                  </a:lnTo>
                </a:path>
                <a:path w="865504" h="311150">
                  <a:moveTo>
                    <a:pt x="0" y="0"/>
                  </a:moveTo>
                  <a:lnTo>
                    <a:pt x="14993" y="8061"/>
                  </a:lnTo>
                  <a:lnTo>
                    <a:pt x="58083" y="28020"/>
                  </a:lnTo>
                  <a:lnTo>
                    <a:pt x="81152" y="67629"/>
                  </a:lnTo>
                  <a:lnTo>
                    <a:pt x="107467" y="105695"/>
                  </a:lnTo>
                  <a:lnTo>
                    <a:pt x="137178" y="141749"/>
                  </a:lnTo>
                  <a:lnTo>
                    <a:pt x="170434" y="175322"/>
                  </a:lnTo>
                  <a:lnTo>
                    <a:pt x="207384" y="205947"/>
                  </a:lnTo>
                  <a:lnTo>
                    <a:pt x="246098" y="232247"/>
                  </a:lnTo>
                  <a:lnTo>
                    <a:pt x="286601" y="254812"/>
                  </a:lnTo>
                  <a:lnTo>
                    <a:pt x="328626" y="273610"/>
                  </a:lnTo>
                  <a:lnTo>
                    <a:pt x="371903" y="288614"/>
                  </a:lnTo>
                  <a:lnTo>
                    <a:pt x="416166" y="299791"/>
                  </a:lnTo>
                  <a:lnTo>
                    <a:pt x="461145" y="307114"/>
                  </a:lnTo>
                  <a:lnTo>
                    <a:pt x="506574" y="310552"/>
                  </a:lnTo>
                  <a:lnTo>
                    <a:pt x="552183" y="310075"/>
                  </a:lnTo>
                  <a:lnTo>
                    <a:pt x="597705" y="305653"/>
                  </a:lnTo>
                  <a:lnTo>
                    <a:pt x="642871" y="297257"/>
                  </a:lnTo>
                  <a:lnTo>
                    <a:pt x="687414" y="284857"/>
                  </a:lnTo>
                  <a:lnTo>
                    <a:pt x="731066" y="268422"/>
                  </a:lnTo>
                  <a:lnTo>
                    <a:pt x="773558" y="247924"/>
                  </a:lnTo>
                  <a:lnTo>
                    <a:pt x="814622" y="223333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1419429" y="6145910"/>
              <a:ext cx="769620" cy="209550"/>
            </a:xfrm>
            <a:custGeom>
              <a:avLst/>
              <a:gdLst/>
              <a:ahLst/>
              <a:cxnLst/>
              <a:rect l="l" t="t" r="r" b="b"/>
              <a:pathLst>
                <a:path w="769620" h="209550">
                  <a:moveTo>
                    <a:pt x="661753" y="136532"/>
                  </a:moveTo>
                  <a:lnTo>
                    <a:pt x="701211" y="107078"/>
                  </a:lnTo>
                  <a:lnTo>
                    <a:pt x="736616" y="73833"/>
                  </a:lnTo>
                  <a:lnTo>
                    <a:pt x="767879" y="37155"/>
                  </a:lnTo>
                  <a:lnTo>
                    <a:pt x="769523" y="34738"/>
                  </a:lnTo>
                </a:path>
                <a:path w="769620" h="209550">
                  <a:moveTo>
                    <a:pt x="0" y="0"/>
                  </a:moveTo>
                  <a:lnTo>
                    <a:pt x="273" y="160"/>
                  </a:lnTo>
                  <a:lnTo>
                    <a:pt x="33213" y="37583"/>
                  </a:lnTo>
                  <a:lnTo>
                    <a:pt x="68961" y="72462"/>
                  </a:lnTo>
                  <a:lnTo>
                    <a:pt x="107604" y="104267"/>
                  </a:lnTo>
                  <a:lnTo>
                    <a:pt x="149231" y="132468"/>
                  </a:lnTo>
                  <a:lnTo>
                    <a:pt x="194440" y="157140"/>
                  </a:lnTo>
                  <a:lnTo>
                    <a:pt x="241018" y="177127"/>
                  </a:lnTo>
                  <a:lnTo>
                    <a:pt x="288599" y="192369"/>
                  </a:lnTo>
                  <a:lnTo>
                    <a:pt x="336821" y="202809"/>
                  </a:lnTo>
                  <a:lnTo>
                    <a:pt x="385320" y="208389"/>
                  </a:lnTo>
                  <a:lnTo>
                    <a:pt x="433731" y="209050"/>
                  </a:lnTo>
                  <a:lnTo>
                    <a:pt x="481692" y="204734"/>
                  </a:lnTo>
                  <a:lnTo>
                    <a:pt x="528839" y="195382"/>
                  </a:lnTo>
                  <a:lnTo>
                    <a:pt x="574807" y="180937"/>
                  </a:lnTo>
                  <a:lnTo>
                    <a:pt x="619233" y="161340"/>
                  </a:lnTo>
                  <a:lnTo>
                    <a:pt x="661753" y="136532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1497862" y="6145911"/>
              <a:ext cx="585470" cy="107950"/>
            </a:xfrm>
            <a:custGeom>
              <a:avLst/>
              <a:gdLst/>
              <a:ahLst/>
              <a:cxnLst/>
              <a:rect l="l" t="t" r="r" b="b"/>
              <a:pathLst>
                <a:path w="585470" h="107950">
                  <a:moveTo>
                    <a:pt x="0" y="0"/>
                  </a:moveTo>
                  <a:lnTo>
                    <a:pt x="61112" y="36376"/>
                  </a:lnTo>
                  <a:lnTo>
                    <a:pt x="102370" y="56492"/>
                  </a:lnTo>
                  <a:lnTo>
                    <a:pt x="143762" y="73395"/>
                  </a:lnTo>
                  <a:lnTo>
                    <a:pt x="185109" y="87012"/>
                  </a:lnTo>
                  <a:lnTo>
                    <a:pt x="226234" y="97271"/>
                  </a:lnTo>
                  <a:lnTo>
                    <a:pt x="266959" y="104100"/>
                  </a:lnTo>
                  <a:lnTo>
                    <a:pt x="307105" y="107424"/>
                  </a:lnTo>
                  <a:lnTo>
                    <a:pt x="346495" y="107172"/>
                  </a:lnTo>
                  <a:lnTo>
                    <a:pt x="384950" y="103271"/>
                  </a:lnTo>
                  <a:lnTo>
                    <a:pt x="422293" y="95649"/>
                  </a:lnTo>
                  <a:lnTo>
                    <a:pt x="492929" y="68948"/>
                  </a:lnTo>
                  <a:lnTo>
                    <a:pt x="525866" y="49724"/>
                  </a:lnTo>
                  <a:lnTo>
                    <a:pt x="556430" y="26916"/>
                  </a:lnTo>
                  <a:lnTo>
                    <a:pt x="584011" y="1053"/>
                  </a:lnTo>
                  <a:lnTo>
                    <a:pt x="58491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538480" y="201686"/>
            <a:ext cx="44399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450975" algn="l"/>
                <a:tab pos="1649095" algn="l"/>
              </a:tabLst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1800" b="1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sz="1725" b="1" spc="352" baseline="3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25" dirty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 окраски в серии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object 3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222" y="6418333"/>
            <a:ext cx="1209823" cy="200233"/>
          </a:xfrm>
          <a:prstGeom prst="rect">
            <a:avLst/>
          </a:prstGeom>
        </p:spPr>
      </p:pic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094558"/>
              </p:ext>
            </p:extLst>
          </p:nvPr>
        </p:nvGraphicFramePr>
        <p:xfrm>
          <a:off x="1743314" y="1791492"/>
          <a:ext cx="9793602" cy="323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9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31750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Clear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Lemon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Clear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Light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Blue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Clear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Orange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Clear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Violet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785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Clear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White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Clear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Yellow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Deep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Blue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with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44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Lavender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Blue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70119311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70119288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70119312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70119321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84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70086933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70119289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Blotch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  <a:p>
                      <a:pPr marL="182245">
                        <a:lnSpc>
                          <a:spcPts val="690"/>
                        </a:lnSpc>
                        <a:spcBef>
                          <a:spcPts val="120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70119313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Shades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  <a:p>
                      <a:pPr marL="114935">
                        <a:lnSpc>
                          <a:spcPts val="690"/>
                        </a:lnSpc>
                        <a:spcBef>
                          <a:spcPts val="120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70119322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object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610857"/>
              </p:ext>
            </p:extLst>
          </p:nvPr>
        </p:nvGraphicFramePr>
        <p:xfrm>
          <a:off x="544830" y="3523690"/>
          <a:ext cx="8590913" cy="323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7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5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4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8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31750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75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Red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With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Blotch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Rose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with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Blotch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44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2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True</a:t>
                      </a:r>
                      <a:r>
                        <a:rPr sz="65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Blue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Violet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&amp;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White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White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with</a:t>
                      </a:r>
                      <a:r>
                        <a:rPr sz="650" b="1" spc="-3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Blotch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75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2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Yellow</a:t>
                      </a:r>
                      <a:r>
                        <a:rPr sz="65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with</a:t>
                      </a:r>
                      <a:r>
                        <a:rPr sz="650" b="1" spc="-2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Blotch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75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2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Yellow</a:t>
                      </a:r>
                      <a:r>
                        <a:rPr sz="650" b="1" spc="-2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with</a:t>
                      </a:r>
                      <a:r>
                        <a:rPr sz="650" b="1" spc="-2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Red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70074859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70119290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70119315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70119323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70119316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70074851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b="1" spc="-20" dirty="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Wing</a:t>
                      </a:r>
                      <a:endParaRPr sz="650" dirty="0">
                        <a:latin typeface="HelveticaNeueLTPro-Bd"/>
                        <a:cs typeface="HelveticaNeueLTPro-Bd"/>
                      </a:endParaRPr>
                    </a:p>
                    <a:p>
                      <a:pPr marL="67945">
                        <a:lnSpc>
                          <a:spcPts val="690"/>
                        </a:lnSpc>
                        <a:spcBef>
                          <a:spcPts val="120"/>
                        </a:spcBef>
                      </a:pPr>
                      <a:r>
                        <a:rPr sz="650" spc="-10" dirty="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70119331</a:t>
                      </a:r>
                      <a:endParaRPr sz="650" dirty="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object 40"/>
          <p:cNvSpPr txBox="1"/>
          <p:nvPr/>
        </p:nvSpPr>
        <p:spPr>
          <a:xfrm>
            <a:off x="5261765" y="5654762"/>
            <a:ext cx="1161309" cy="31675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Delta</a:t>
            </a:r>
            <a:r>
              <a:rPr lang="en-US" sz="900" b="1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700" b="1" i="0" u="none" strike="noStrike" kern="0" cap="none" spc="60" normalizeH="0" baseline="31746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</a:t>
            </a:r>
            <a:r>
              <a:rPr kumimoji="0" sz="900" b="1" i="0" u="none" strike="noStrike" kern="0" cap="none" spc="-3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Citrus</a:t>
            </a:r>
            <a:r>
              <a:rPr kumimoji="0" sz="900" b="1" i="0" u="none" strike="noStrike" kern="0" cap="none" spc="-3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0" cap="none" spc="-2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Mix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70119509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object 4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64" y="636922"/>
            <a:ext cx="1147345" cy="112488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0" y="2369121"/>
            <a:ext cx="1147345" cy="112488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47" y="3994053"/>
            <a:ext cx="1499859" cy="1519124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113" y="636922"/>
            <a:ext cx="1147343" cy="112488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29" y="2369121"/>
            <a:ext cx="1147343" cy="1124889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6598164" y="5594070"/>
            <a:ext cx="1485048" cy="45525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Delta</a:t>
            </a:r>
            <a:r>
              <a:rPr lang="en-US" sz="9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700" b="1" i="0" u="none" strike="noStrike" kern="0" cap="none" spc="67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</a:t>
            </a:r>
            <a:r>
              <a:rPr kumimoji="0" sz="900" b="1" i="0" u="none" strike="noStrike" kern="0" cap="none" spc="-3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Clear</a:t>
            </a:r>
            <a:r>
              <a:rPr kumimoji="0" sz="90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Colors</a:t>
            </a:r>
            <a:r>
              <a:rPr kumimoji="0" sz="900" b="1" i="0" u="none" strike="noStrike" kern="0" cap="none" spc="-3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0" cap="none" spc="-2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Mix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70119242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" name="object 56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440" y="636922"/>
            <a:ext cx="1147346" cy="112488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56" y="2369121"/>
            <a:ext cx="1147346" cy="1124889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352" y="3961243"/>
            <a:ext cx="1499860" cy="1519124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487" y="636922"/>
            <a:ext cx="1147346" cy="1124889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003" y="2369121"/>
            <a:ext cx="1147346" cy="1124889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364" y="636922"/>
            <a:ext cx="1147345" cy="1124889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880" y="2369121"/>
            <a:ext cx="1147345" cy="1124889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521" y="2369121"/>
            <a:ext cx="1147331" cy="1124889"/>
          </a:xfrm>
          <a:prstGeom prst="rect">
            <a:avLst/>
          </a:prstGeom>
        </p:spPr>
      </p:pic>
      <p:sp>
        <p:nvSpPr>
          <p:cNvPr id="82" name="object 82"/>
          <p:cNvSpPr txBox="1">
            <a:spLocks noGrp="1"/>
          </p:cNvSpPr>
          <p:nvPr>
            <p:ph type="sldNum" sz="quarter" idx="7"/>
          </p:nvPr>
        </p:nvSpPr>
        <p:spPr>
          <a:xfrm>
            <a:off x="153415" y="6409292"/>
            <a:ext cx="230504" cy="1628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000" b="1" i="0" u="none" strike="noStrike" kern="0" cap="none" spc="-2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38073C4-62A3-A6D8-E337-609F1D4E2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024" y="3986362"/>
            <a:ext cx="3922599" cy="2085900"/>
          </a:xfrm>
          <a:prstGeom prst="rect">
            <a:avLst/>
          </a:prstGeom>
        </p:spPr>
      </p:pic>
      <p:pic>
        <p:nvPicPr>
          <p:cNvPr id="48" name="object 77">
            <a:extLst>
              <a:ext uri="{FF2B5EF4-FFF2-40B4-BE49-F238E27FC236}">
                <a16:creationId xmlns:a16="http://schemas.microsoft.com/office/drawing/2014/main" id="{42762D7A-FDEF-FB6F-403C-8753C2742202}"/>
              </a:ext>
            </a:extLst>
          </p:cNvPr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192" y="3994054"/>
            <a:ext cx="1695321" cy="1519124"/>
          </a:xfrm>
          <a:prstGeom prst="rect">
            <a:avLst/>
          </a:prstGeom>
        </p:spPr>
      </p:pic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9D0B223A-40AF-56FE-3567-84101D6AB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013419"/>
              </p:ext>
            </p:extLst>
          </p:nvPr>
        </p:nvGraphicFramePr>
        <p:xfrm>
          <a:off x="2455427" y="5809590"/>
          <a:ext cx="2233319" cy="323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319">
                  <a:extLst>
                    <a:ext uri="{9D8B030D-6E8A-4147-A177-3AD203B41FA5}">
                      <a16:colId xmlns:a16="http://schemas.microsoft.com/office/drawing/2014/main" val="4056902808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142875">
                        <a:lnSpc>
                          <a:spcPts val="730"/>
                        </a:lnSpc>
                      </a:pPr>
                      <a:r>
                        <a:rPr sz="90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9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700" b="1" spc="60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9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90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9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Blotch</a:t>
                      </a:r>
                      <a:r>
                        <a:rPr sz="90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900" b="1" spc="-2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Mix</a:t>
                      </a:r>
                      <a:endParaRPr sz="9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2963838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spc="-10" dirty="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70119485</a:t>
                      </a:r>
                      <a:endParaRPr sz="900" dirty="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268459988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B210A1A4-4C6B-0B23-A2DB-C3132E4AB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052373"/>
              </p:ext>
            </p:extLst>
          </p:nvPr>
        </p:nvGraphicFramePr>
        <p:xfrm>
          <a:off x="383919" y="5787849"/>
          <a:ext cx="1730759" cy="323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0759">
                  <a:extLst>
                    <a:ext uri="{9D8B030D-6E8A-4147-A177-3AD203B41FA5}">
                      <a16:colId xmlns:a16="http://schemas.microsoft.com/office/drawing/2014/main" val="4077617075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100330">
                        <a:lnSpc>
                          <a:spcPts val="730"/>
                        </a:lnSpc>
                      </a:pPr>
                      <a:r>
                        <a:rPr sz="90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9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700" b="1" spc="52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9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90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90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All</a:t>
                      </a:r>
                      <a:r>
                        <a:rPr sz="900" b="1" spc="-4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90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Colors</a:t>
                      </a:r>
                      <a:r>
                        <a:rPr sz="90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900" b="1" spc="-2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Mix</a:t>
                      </a:r>
                      <a:endParaRPr sz="90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408102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spc="-10" dirty="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70119357</a:t>
                      </a:r>
                      <a:endParaRPr sz="900" dirty="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3079755286"/>
                  </a:ext>
                </a:extLst>
              </a:tr>
            </a:tbl>
          </a:graphicData>
        </a:graphic>
      </p:graphicFrame>
      <p:pic>
        <p:nvPicPr>
          <p:cNvPr id="67" name="object 31">
            <a:extLst>
              <a:ext uri="{FF2B5EF4-FFF2-40B4-BE49-F238E27FC236}">
                <a16:creationId xmlns:a16="http://schemas.microsoft.com/office/drawing/2014/main" id="{75E6092C-D043-9194-6E25-CE43D91DAED2}"/>
              </a:ext>
            </a:extLst>
          </p:cNvPr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7" y="4033316"/>
            <a:ext cx="1695321" cy="1560754"/>
          </a:xfrm>
          <a:prstGeom prst="rect">
            <a:avLst/>
          </a:prstGeom>
        </p:spPr>
      </p:pic>
      <p:sp>
        <p:nvSpPr>
          <p:cNvPr id="70" name="object 44">
            <a:extLst>
              <a:ext uri="{FF2B5EF4-FFF2-40B4-BE49-F238E27FC236}">
                <a16:creationId xmlns:a16="http://schemas.microsoft.com/office/drawing/2014/main" id="{7CA4952D-4F16-6DC1-8DC1-581D2A94187A}"/>
              </a:ext>
            </a:extLst>
          </p:cNvPr>
          <p:cNvSpPr txBox="1"/>
          <p:nvPr/>
        </p:nvSpPr>
        <p:spPr>
          <a:xfrm>
            <a:off x="516813" y="1792164"/>
            <a:ext cx="644525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Delta</a:t>
            </a:r>
            <a:r>
              <a:rPr lang="en-US" sz="7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sz="525" b="1" spc="4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Pro</a:t>
            </a:r>
            <a:r>
              <a:rPr sz="650" b="1" spc="-3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Fire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70086963</a:t>
            </a:r>
            <a:endParaRPr sz="650">
              <a:latin typeface="HelveticaNeueLT Pro 55 Roman"/>
              <a:cs typeface="HelveticaNeueLT Pro 55 Roman"/>
            </a:endParaRPr>
          </a:p>
        </p:txBody>
      </p:sp>
      <p:grpSp>
        <p:nvGrpSpPr>
          <p:cNvPr id="78" name="object 45">
            <a:extLst>
              <a:ext uri="{FF2B5EF4-FFF2-40B4-BE49-F238E27FC236}">
                <a16:creationId xmlns:a16="http://schemas.microsoft.com/office/drawing/2014/main" id="{A1AAFDDA-3D71-D4E3-27BD-62A9E52E4FD6}"/>
              </a:ext>
            </a:extLst>
          </p:cNvPr>
          <p:cNvGrpSpPr/>
          <p:nvPr/>
        </p:nvGrpSpPr>
        <p:grpSpPr>
          <a:xfrm>
            <a:off x="554912" y="629652"/>
            <a:ext cx="1170940" cy="1546860"/>
            <a:chOff x="2813280" y="3429000"/>
            <a:chExt cx="1170940" cy="1546860"/>
          </a:xfrm>
        </p:grpSpPr>
        <p:pic>
          <p:nvPicPr>
            <p:cNvPr id="79" name="object 46">
              <a:extLst>
                <a:ext uri="{FF2B5EF4-FFF2-40B4-BE49-F238E27FC236}">
                  <a16:creationId xmlns:a16="http://schemas.microsoft.com/office/drawing/2014/main" id="{408AD688-854E-AF05-3C3E-AD66DA4981E1}"/>
                </a:ext>
              </a:extLst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3284" y="4890095"/>
              <a:ext cx="183972" cy="85420"/>
            </a:xfrm>
            <a:prstGeom prst="rect">
              <a:avLst/>
            </a:prstGeom>
          </p:spPr>
        </p:pic>
        <p:pic>
          <p:nvPicPr>
            <p:cNvPr id="80" name="object 47">
              <a:extLst>
                <a:ext uri="{FF2B5EF4-FFF2-40B4-BE49-F238E27FC236}">
                  <a16:creationId xmlns:a16="http://schemas.microsoft.com/office/drawing/2014/main" id="{AD56DA47-02E9-D3A9-12F0-5F20370AA14E}"/>
                </a:ext>
              </a:extLst>
            </p:cNvPr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3280" y="3429000"/>
              <a:ext cx="1170401" cy="1147508"/>
            </a:xfrm>
            <a:prstGeom prst="rect">
              <a:avLst/>
            </a:prstGeom>
          </p:spPr>
        </p:pic>
      </p:grpSp>
      <p:pic>
        <p:nvPicPr>
          <p:cNvPr id="84" name="object 27">
            <a:extLst>
              <a:ext uri="{FF2B5EF4-FFF2-40B4-BE49-F238E27FC236}">
                <a16:creationId xmlns:a16="http://schemas.microsoft.com/office/drawing/2014/main" id="{5D17C729-4133-0E95-9650-A889763A9B02}"/>
              </a:ext>
            </a:extLst>
          </p:cNvPr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725" y="636922"/>
            <a:ext cx="1147336" cy="1124889"/>
          </a:xfrm>
          <a:prstGeom prst="rect">
            <a:avLst/>
          </a:prstGeom>
        </p:spPr>
      </p:pic>
      <p:pic>
        <p:nvPicPr>
          <p:cNvPr id="85" name="object 28">
            <a:extLst>
              <a:ext uri="{FF2B5EF4-FFF2-40B4-BE49-F238E27FC236}">
                <a16:creationId xmlns:a16="http://schemas.microsoft.com/office/drawing/2014/main" id="{650E80BE-AA8C-FADC-3D82-94000F8ABFB9}"/>
              </a:ext>
            </a:extLst>
          </p:cNvPr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241" y="2369121"/>
            <a:ext cx="1147336" cy="1124889"/>
          </a:xfrm>
          <a:prstGeom prst="rect">
            <a:avLst/>
          </a:prstGeom>
        </p:spPr>
      </p:pic>
      <p:pic>
        <p:nvPicPr>
          <p:cNvPr id="86" name="object 30">
            <a:extLst>
              <a:ext uri="{FF2B5EF4-FFF2-40B4-BE49-F238E27FC236}">
                <a16:creationId xmlns:a16="http://schemas.microsoft.com/office/drawing/2014/main" id="{5F2AEBD6-6BF1-DD75-9F20-1913B680D70D}"/>
              </a:ext>
            </a:extLst>
          </p:cNvPr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5101" y="636922"/>
            <a:ext cx="1147334" cy="1124889"/>
          </a:xfrm>
          <a:prstGeom prst="rect">
            <a:avLst/>
          </a:prstGeom>
        </p:spPr>
      </p:pic>
      <p:pic>
        <p:nvPicPr>
          <p:cNvPr id="87" name="object 32">
            <a:extLst>
              <a:ext uri="{FF2B5EF4-FFF2-40B4-BE49-F238E27FC236}">
                <a16:creationId xmlns:a16="http://schemas.microsoft.com/office/drawing/2014/main" id="{FF7F6F40-9A38-E261-AB25-008E0A2FB5F9}"/>
              </a:ext>
            </a:extLst>
          </p:cNvPr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12" y="636922"/>
            <a:ext cx="1147339" cy="1124889"/>
          </a:xfrm>
          <a:prstGeom prst="rect">
            <a:avLst/>
          </a:prstGeom>
        </p:spPr>
      </p:pic>
      <p:pic>
        <p:nvPicPr>
          <p:cNvPr id="88" name="object 33">
            <a:extLst>
              <a:ext uri="{FF2B5EF4-FFF2-40B4-BE49-F238E27FC236}">
                <a16:creationId xmlns:a16="http://schemas.microsoft.com/office/drawing/2014/main" id="{1437AF5B-7484-1B1C-AF01-DE3862D211BF}"/>
              </a:ext>
            </a:extLst>
          </p:cNvPr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928" y="2369121"/>
            <a:ext cx="1147339" cy="1124889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606C305-EB68-8A1B-3AD0-B8F8CACA8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957197"/>
              </p:ext>
            </p:extLst>
          </p:nvPr>
        </p:nvGraphicFramePr>
        <p:xfrm>
          <a:off x="9178612" y="3567658"/>
          <a:ext cx="1024890" cy="323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4890">
                  <a:extLst>
                    <a:ext uri="{9D8B030D-6E8A-4147-A177-3AD203B41FA5}">
                      <a16:colId xmlns:a16="http://schemas.microsoft.com/office/drawing/2014/main" val="1036580542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132715">
                        <a:lnSpc>
                          <a:spcPts val="730"/>
                        </a:lnSpc>
                      </a:pPr>
                      <a:r>
                        <a:rPr sz="650" b="1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Delta</a:t>
                      </a:r>
                      <a:r>
                        <a:rPr lang="en-US" sz="700" b="1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r>
                        <a:rPr sz="525" b="1" spc="67" baseline="31746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Pro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Neon</a:t>
                      </a:r>
                      <a:r>
                        <a:rPr sz="650" b="1" spc="-35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 </a:t>
                      </a:r>
                      <a:r>
                        <a:rPr sz="650" b="1" spc="-10">
                          <a:solidFill>
                            <a:srgbClr val="2E3092"/>
                          </a:solidFill>
                          <a:latin typeface="HelveticaNeueLTPro-Bd"/>
                          <a:cs typeface="HelveticaNeueLTPro-Bd"/>
                        </a:rPr>
                        <a:t>Violet</a:t>
                      </a:r>
                      <a:endParaRPr sz="650">
                        <a:latin typeface="HelveticaNeueLTPro-Bd"/>
                        <a:cs typeface="HelveticaNeueLTPro-B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0022141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327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>
                          <a:solidFill>
                            <a:srgbClr val="2E3092"/>
                          </a:solidFill>
                          <a:latin typeface="HelveticaNeueLTPro-Roman"/>
                          <a:cs typeface="HelveticaNeueLTPro-Roman"/>
                        </a:rPr>
                        <a:t>70119314</a:t>
                      </a:r>
                      <a:endParaRPr sz="650">
                        <a:latin typeface="HelveticaNeueLTPro-Roman"/>
                        <a:cs typeface="HelveticaNeueLTPro-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568693883"/>
                  </a:ext>
                </a:extLst>
              </a:tr>
            </a:tbl>
          </a:graphicData>
        </a:graphic>
      </p:graphicFrame>
      <p:sp>
        <p:nvSpPr>
          <p:cNvPr id="21" name="object 6">
            <a:extLst>
              <a:ext uri="{FF2B5EF4-FFF2-40B4-BE49-F238E27FC236}">
                <a16:creationId xmlns:a16="http://schemas.microsoft.com/office/drawing/2014/main" id="{C28EC6E0-9DDB-541A-E13D-07BDEBB5AAAD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78" y="-2768"/>
            <a:ext cx="4169705" cy="134257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83180" cy="614591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711195" y="5257818"/>
            <a:ext cx="9236710" cy="0"/>
          </a:xfrm>
          <a:custGeom>
            <a:avLst/>
            <a:gdLst/>
            <a:ahLst/>
            <a:cxnLst/>
            <a:rect l="l" t="t" r="r" b="b"/>
            <a:pathLst>
              <a:path w="9236710">
                <a:moveTo>
                  <a:pt x="0" y="0"/>
                </a:moveTo>
                <a:lnTo>
                  <a:pt x="92364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54858" y="5307380"/>
            <a:ext cx="1047793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6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Важные моменты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54620" y="5307241"/>
            <a:ext cx="1660379" cy="44114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Размер в грунте</a:t>
            </a:r>
            <a:r>
              <a:rPr kumimoji="0" lang="en-US" sz="800" b="1" i="0" u="none" strike="noStrike" kern="0" cap="none" spc="19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0" lang="en-US" sz="800" b="1" i="0" u="none" strike="noStrike" kern="0" cap="none" spc="19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высота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15-20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ширина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10-15c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19" name="object 19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bject 22"/>
          <p:cNvSpPr/>
          <p:nvPr/>
        </p:nvSpPr>
        <p:spPr>
          <a:xfrm flipV="1">
            <a:off x="2663738" y="1201600"/>
            <a:ext cx="3303229" cy="63357"/>
          </a:xfrm>
          <a:custGeom>
            <a:avLst/>
            <a:gdLst/>
            <a:ahLst/>
            <a:cxnLst/>
            <a:rect l="l" t="t" r="r" b="b"/>
            <a:pathLst>
              <a:path w="4343400">
                <a:moveTo>
                  <a:pt x="0" y="0"/>
                </a:moveTo>
                <a:lnTo>
                  <a:pt x="4343400" y="0"/>
                </a:lnTo>
              </a:path>
            </a:pathLst>
          </a:custGeom>
          <a:ln w="9525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2663738" y="357779"/>
            <a:ext cx="3177054" cy="9361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>
                <a:latin typeface="Arial"/>
                <a:cs typeface="Arial"/>
              </a:rPr>
              <a:t> Дельта</a:t>
            </a:r>
            <a:r>
              <a:rPr lang="en-US" sz="3200" b="1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lang="ru-RU" sz="3000" b="1" dirty="0">
                <a:latin typeface="Arial"/>
                <a:cs typeface="Arial"/>
              </a:rPr>
              <a:t> </a:t>
            </a:r>
            <a:r>
              <a:rPr lang="ru-RU" sz="3000" b="1" dirty="0" err="1">
                <a:latin typeface="Arial"/>
                <a:cs typeface="Arial"/>
              </a:rPr>
              <a:t>Спиди</a:t>
            </a:r>
            <a:r>
              <a:rPr lang="ru-RU" sz="3000" b="1" dirty="0">
                <a:latin typeface="Arial"/>
                <a:cs typeface="Arial"/>
              </a:rPr>
              <a:t> </a:t>
            </a:r>
            <a:br>
              <a:rPr lang="ru-RU" sz="3000" b="1" dirty="0">
                <a:latin typeface="Arial"/>
                <a:cs typeface="Arial"/>
              </a:rPr>
            </a:br>
            <a:r>
              <a:rPr lang="ru-RU" sz="3000" b="1" dirty="0">
                <a:latin typeface="Arial"/>
                <a:cs typeface="Arial"/>
              </a:rPr>
              <a:t>- </a:t>
            </a:r>
            <a:r>
              <a:rPr lang="nl-NL" sz="2400" b="1" dirty="0">
                <a:latin typeface="Arial"/>
                <a:cs typeface="Arial"/>
              </a:rPr>
              <a:t>Delta</a:t>
            </a:r>
            <a:r>
              <a:rPr lang="en-US" b="1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lang="nl-NL" b="1" spc="517" baseline="31746" dirty="0">
                <a:latin typeface="Arial"/>
                <a:cs typeface="Arial"/>
              </a:rPr>
              <a:t> </a:t>
            </a:r>
            <a:r>
              <a:rPr lang="nl-NL" sz="2400" b="1" spc="-10" dirty="0">
                <a:latin typeface="Arial"/>
                <a:cs typeface="Arial"/>
              </a:rPr>
              <a:t>Speedy</a:t>
            </a:r>
            <a:endParaRPr lang="nl-NL" sz="30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48440" y="5826784"/>
            <a:ext cx="84455" cy="8399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" b="0" i="0" u="none" strike="noStrike" kern="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endParaRPr kumimoji="0" sz="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2215" y="5818249"/>
            <a:ext cx="15589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b="1" baseline="31746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® 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lang="en-US" sz="800" b="0" i="1" u="none" strike="noStrike" kern="0" cap="none" spc="2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kumimoji="0" lang="en-US" sz="800" b="0" i="1" u="none" strike="noStrike" kern="0" cap="none" spc="2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0" lang="en-US" sz="800" b="0" i="1" u="none" strike="noStrike" kern="0" cap="none" spc="2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Blotch</a:t>
            </a:r>
            <a:br>
              <a:rPr kumimoji="0" lang="en-US" sz="800" b="0" i="1" u="none" strike="noStrike" kern="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nl-NL" sz="800" b="0" i="1" u="none" strike="noStrike" kern="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70080295</a:t>
            </a:r>
            <a:endParaRPr kumimoji="0" lang="en-US" sz="800" b="0" i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350384" y="278684"/>
            <a:ext cx="1880870" cy="732155"/>
            <a:chOff x="6372082" y="4112470"/>
            <a:chExt cx="1880870" cy="732155"/>
          </a:xfrm>
        </p:grpSpPr>
        <p:sp>
          <p:nvSpPr>
            <p:cNvPr id="41" name="object 41"/>
            <p:cNvSpPr/>
            <p:nvPr/>
          </p:nvSpPr>
          <p:spPr>
            <a:xfrm>
              <a:off x="6701188" y="4112477"/>
              <a:ext cx="1551305" cy="341630"/>
            </a:xfrm>
            <a:custGeom>
              <a:avLst/>
              <a:gdLst/>
              <a:ahLst/>
              <a:cxnLst/>
              <a:rect l="l" t="t" r="r" b="b"/>
              <a:pathLst>
                <a:path w="1551304" h="341629">
                  <a:moveTo>
                    <a:pt x="1541183" y="0"/>
                  </a:moveTo>
                  <a:lnTo>
                    <a:pt x="0" y="0"/>
                  </a:lnTo>
                  <a:lnTo>
                    <a:pt x="137299" y="91363"/>
                  </a:lnTo>
                  <a:lnTo>
                    <a:pt x="47599" y="341388"/>
                  </a:lnTo>
                  <a:lnTo>
                    <a:pt x="263169" y="341287"/>
                  </a:lnTo>
                  <a:lnTo>
                    <a:pt x="301990" y="335662"/>
                  </a:lnTo>
                  <a:lnTo>
                    <a:pt x="344649" y="322095"/>
                  </a:lnTo>
                  <a:lnTo>
                    <a:pt x="365937" y="311658"/>
                  </a:lnTo>
                  <a:lnTo>
                    <a:pt x="355269" y="341388"/>
                  </a:lnTo>
                  <a:lnTo>
                    <a:pt x="1312659" y="341388"/>
                  </a:lnTo>
                  <a:lnTo>
                    <a:pt x="1331404" y="311670"/>
                  </a:lnTo>
                  <a:lnTo>
                    <a:pt x="1362798" y="311670"/>
                  </a:lnTo>
                  <a:lnTo>
                    <a:pt x="1362798" y="341388"/>
                  </a:lnTo>
                  <a:lnTo>
                    <a:pt x="1551279" y="341388"/>
                  </a:lnTo>
                  <a:lnTo>
                    <a:pt x="1541183" y="0"/>
                  </a:lnTo>
                  <a:close/>
                </a:path>
              </a:pathLst>
            </a:custGeom>
            <a:solidFill>
              <a:srgbClr val="4C1C5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3441" y="4129290"/>
              <a:ext cx="169926" cy="15387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380550" y="4283168"/>
              <a:ext cx="280670" cy="121285"/>
            </a:xfrm>
            <a:custGeom>
              <a:avLst/>
              <a:gdLst/>
              <a:ahLst/>
              <a:cxnLst/>
              <a:rect l="l" t="t" r="r" b="b"/>
              <a:pathLst>
                <a:path w="280670" h="121285">
                  <a:moveTo>
                    <a:pt x="158597" y="0"/>
                  </a:moveTo>
                  <a:lnTo>
                    <a:pt x="42887" y="0"/>
                  </a:lnTo>
                  <a:lnTo>
                    <a:pt x="0" y="121170"/>
                  </a:lnTo>
                  <a:lnTo>
                    <a:pt x="256514" y="121170"/>
                  </a:lnTo>
                  <a:lnTo>
                    <a:pt x="280123" y="55143"/>
                  </a:lnTo>
                  <a:lnTo>
                    <a:pt x="139179" y="55143"/>
                  </a:lnTo>
                  <a:lnTo>
                    <a:pt x="1585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object 4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262" y="4129290"/>
              <a:ext cx="333717" cy="15387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788282" y="4283168"/>
              <a:ext cx="328930" cy="121285"/>
            </a:xfrm>
            <a:custGeom>
              <a:avLst/>
              <a:gdLst/>
              <a:ahLst/>
              <a:cxnLst/>
              <a:rect l="l" t="t" r="r" b="b"/>
              <a:pathLst>
                <a:path w="328929" h="121285">
                  <a:moveTo>
                    <a:pt x="328904" y="0"/>
                  </a:moveTo>
                  <a:lnTo>
                    <a:pt x="213563" y="0"/>
                  </a:lnTo>
                  <a:lnTo>
                    <a:pt x="206222" y="20345"/>
                  </a:lnTo>
                  <a:lnTo>
                    <a:pt x="202031" y="33503"/>
                  </a:lnTo>
                  <a:lnTo>
                    <a:pt x="196316" y="44537"/>
                  </a:lnTo>
                  <a:lnTo>
                    <a:pt x="162547" y="65811"/>
                  </a:lnTo>
                  <a:lnTo>
                    <a:pt x="135610" y="65811"/>
                  </a:lnTo>
                  <a:lnTo>
                    <a:pt x="158813" y="0"/>
                  </a:lnTo>
                  <a:lnTo>
                    <a:pt x="43472" y="0"/>
                  </a:lnTo>
                  <a:lnTo>
                    <a:pt x="0" y="121170"/>
                  </a:lnTo>
                  <a:lnTo>
                    <a:pt x="165849" y="121170"/>
                  </a:lnTo>
                  <a:lnTo>
                    <a:pt x="215555" y="112267"/>
                  </a:lnTo>
                  <a:lnTo>
                    <a:pt x="262142" y="91408"/>
                  </a:lnTo>
                  <a:lnTo>
                    <a:pt x="308490" y="45821"/>
                  </a:lnTo>
                  <a:lnTo>
                    <a:pt x="323049" y="16027"/>
                  </a:lnTo>
                  <a:lnTo>
                    <a:pt x="328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0933" y="4129290"/>
              <a:ext cx="339051" cy="15387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095947" y="4283176"/>
              <a:ext cx="727710" cy="121285"/>
            </a:xfrm>
            <a:custGeom>
              <a:avLst/>
              <a:gdLst/>
              <a:ahLst/>
              <a:cxnLst/>
              <a:rect l="l" t="t" r="r" b="b"/>
              <a:pathLst>
                <a:path w="727709" h="121285">
                  <a:moveTo>
                    <a:pt x="280123" y="55143"/>
                  </a:moveTo>
                  <a:lnTo>
                    <a:pt x="139166" y="55143"/>
                  </a:lnTo>
                  <a:lnTo>
                    <a:pt x="151866" y="19329"/>
                  </a:lnTo>
                  <a:lnTo>
                    <a:pt x="227050" y="19329"/>
                  </a:lnTo>
                  <a:lnTo>
                    <a:pt x="233959" y="0"/>
                  </a:lnTo>
                  <a:lnTo>
                    <a:pt x="43459" y="0"/>
                  </a:lnTo>
                  <a:lnTo>
                    <a:pt x="0" y="121170"/>
                  </a:lnTo>
                  <a:lnTo>
                    <a:pt x="256501" y="121170"/>
                  </a:lnTo>
                  <a:lnTo>
                    <a:pt x="280123" y="55143"/>
                  </a:lnTo>
                  <a:close/>
                </a:path>
                <a:path w="727709" h="121285">
                  <a:moveTo>
                    <a:pt x="727557" y="0"/>
                  </a:moveTo>
                  <a:lnTo>
                    <a:pt x="612482" y="0"/>
                  </a:lnTo>
                  <a:lnTo>
                    <a:pt x="569048" y="121170"/>
                  </a:lnTo>
                  <a:lnTo>
                    <a:pt x="684847" y="121170"/>
                  </a:lnTo>
                  <a:lnTo>
                    <a:pt x="7275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0677" y="4129290"/>
              <a:ext cx="295960" cy="15387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868550" y="4283168"/>
              <a:ext cx="342265" cy="121285"/>
            </a:xfrm>
            <a:custGeom>
              <a:avLst/>
              <a:gdLst/>
              <a:ahLst/>
              <a:cxnLst/>
              <a:rect l="l" t="t" r="r" b="b"/>
              <a:pathLst>
                <a:path w="342265" h="121285">
                  <a:moveTo>
                    <a:pt x="338518" y="0"/>
                  </a:moveTo>
                  <a:lnTo>
                    <a:pt x="228257" y="0"/>
                  </a:lnTo>
                  <a:lnTo>
                    <a:pt x="225272" y="55905"/>
                  </a:lnTo>
                  <a:lnTo>
                    <a:pt x="158470" y="55905"/>
                  </a:lnTo>
                  <a:lnTo>
                    <a:pt x="194106" y="0"/>
                  </a:lnTo>
                  <a:lnTo>
                    <a:pt x="81749" y="0"/>
                  </a:lnTo>
                  <a:lnTo>
                    <a:pt x="0" y="121170"/>
                  </a:lnTo>
                  <a:lnTo>
                    <a:pt x="119341" y="121170"/>
                  </a:lnTo>
                  <a:lnTo>
                    <a:pt x="138099" y="91452"/>
                  </a:lnTo>
                  <a:lnTo>
                    <a:pt x="220941" y="91452"/>
                  </a:lnTo>
                  <a:lnTo>
                    <a:pt x="220941" y="121170"/>
                  </a:lnTo>
                  <a:lnTo>
                    <a:pt x="342099" y="121170"/>
                  </a:lnTo>
                  <a:lnTo>
                    <a:pt x="338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0301" y="4129290"/>
              <a:ext cx="256755" cy="15387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9098" y="4377102"/>
              <a:ext cx="1012981" cy="46705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0417" y="4391355"/>
              <a:ext cx="967082" cy="41666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372072" y="4112475"/>
              <a:ext cx="384175" cy="338455"/>
            </a:xfrm>
            <a:custGeom>
              <a:avLst/>
              <a:gdLst/>
              <a:ahLst/>
              <a:cxnLst/>
              <a:rect l="l" t="t" r="r" b="b"/>
              <a:pathLst>
                <a:path w="384175" h="338454">
                  <a:moveTo>
                    <a:pt x="115189" y="253403"/>
                  </a:moveTo>
                  <a:lnTo>
                    <a:pt x="30721" y="253403"/>
                  </a:lnTo>
                  <a:lnTo>
                    <a:pt x="0" y="337870"/>
                  </a:lnTo>
                  <a:lnTo>
                    <a:pt x="84467" y="337870"/>
                  </a:lnTo>
                  <a:lnTo>
                    <a:pt x="115189" y="253403"/>
                  </a:lnTo>
                  <a:close/>
                </a:path>
                <a:path w="384175" h="338454">
                  <a:moveTo>
                    <a:pt x="176644" y="84467"/>
                  </a:moveTo>
                  <a:lnTo>
                    <a:pt x="92176" y="84467"/>
                  </a:lnTo>
                  <a:lnTo>
                    <a:pt x="61455" y="168935"/>
                  </a:lnTo>
                  <a:lnTo>
                    <a:pt x="145923" y="168935"/>
                  </a:lnTo>
                  <a:lnTo>
                    <a:pt x="176644" y="84467"/>
                  </a:lnTo>
                  <a:close/>
                </a:path>
                <a:path w="384175" h="338454">
                  <a:moveTo>
                    <a:pt x="268401" y="168935"/>
                  </a:moveTo>
                  <a:lnTo>
                    <a:pt x="183934" y="168935"/>
                  </a:lnTo>
                  <a:lnTo>
                    <a:pt x="153212" y="253403"/>
                  </a:lnTo>
                  <a:lnTo>
                    <a:pt x="237680" y="253403"/>
                  </a:lnTo>
                  <a:lnTo>
                    <a:pt x="268401" y="168935"/>
                  </a:lnTo>
                  <a:close/>
                </a:path>
                <a:path w="384175" h="338454">
                  <a:moveTo>
                    <a:pt x="329844" y="0"/>
                  </a:moveTo>
                  <a:lnTo>
                    <a:pt x="245376" y="0"/>
                  </a:lnTo>
                  <a:lnTo>
                    <a:pt x="214655" y="84467"/>
                  </a:lnTo>
                  <a:lnTo>
                    <a:pt x="299123" y="84467"/>
                  </a:lnTo>
                  <a:lnTo>
                    <a:pt x="329844" y="0"/>
                  </a:lnTo>
                  <a:close/>
                </a:path>
                <a:path w="384175" h="338454">
                  <a:moveTo>
                    <a:pt x="383590" y="84467"/>
                  </a:moveTo>
                  <a:lnTo>
                    <a:pt x="299123" y="84467"/>
                  </a:lnTo>
                  <a:lnTo>
                    <a:pt x="268401" y="168935"/>
                  </a:lnTo>
                  <a:lnTo>
                    <a:pt x="352869" y="168935"/>
                  </a:lnTo>
                  <a:lnTo>
                    <a:pt x="383590" y="84467"/>
                  </a:lnTo>
                  <a:close/>
                </a:path>
              </a:pathLst>
            </a:custGeom>
            <a:solidFill>
              <a:srgbClr val="4C1C5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xfrm>
            <a:off x="153415" y="6409292"/>
            <a:ext cx="230504" cy="1628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000" b="1" i="0" u="none" strike="noStrike" kern="0" cap="none" spc="-2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29">
            <a:extLst>
              <a:ext uri="{FF2B5EF4-FFF2-40B4-BE49-F238E27FC236}">
                <a16:creationId xmlns:a16="http://schemas.microsoft.com/office/drawing/2014/main" id="{1F2C5762-EE9B-F772-5100-5AA5D381C399}"/>
              </a:ext>
            </a:extLst>
          </p:cNvPr>
          <p:cNvSpPr txBox="1"/>
          <p:nvPr/>
        </p:nvSpPr>
        <p:spPr>
          <a:xfrm>
            <a:off x="8991762" y="4005895"/>
            <a:ext cx="2583180" cy="354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lvl="0" indent="0" defTabSz="914400" eaLnBrk="1" fontAlgn="auto" latinLnBrk="0" hangingPunct="1">
              <a:lnSpc>
                <a:spcPct val="1141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 Pro 55 Roman"/>
                <a:cs typeface="Arial" panose="020B0604020202020204" pitchFamily="34" charset="0"/>
              </a:rPr>
              <a:t>Delta</a:t>
            </a:r>
            <a:r>
              <a:rPr lang="en-US" sz="1000" b="1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lang="en-US" sz="1000" b="1" i="0" u="none" strike="noStrike" kern="0" cap="none" spc="60" normalizeH="0" baseline="31746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 Pro 55 Roman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 Pro 55 Roman"/>
                <a:cs typeface="Arial" panose="020B0604020202020204" pitchFamily="34" charset="0"/>
              </a:rPr>
              <a:t>Speedy</a:t>
            </a:r>
            <a:r>
              <a:rPr kumimoji="0" lang="en-US" sz="1000" b="1" i="0" u="none" strike="noStrike" kern="0" cap="none" spc="-3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 Pro 55 Roman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 Pro 55 Roman"/>
                <a:cs typeface="Arial" panose="020B0604020202020204" pitchFamily="34" charset="0"/>
              </a:rPr>
              <a:t>Yellow With Blotch Imp.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 Pro 55 Roman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 Pro 55 Roman"/>
                <a:cs typeface="Arial" panose="020B0604020202020204" pitchFamily="34" charset="0"/>
              </a:rPr>
              <a:t>70080250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 Pro 55 Roman"/>
              <a:cs typeface="Arial" panose="020B060402020202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E665785E-D491-1C77-9537-6A736C8C0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1587" y="1093584"/>
            <a:ext cx="2713355" cy="2718749"/>
          </a:xfrm>
          <a:prstGeom prst="roundRect">
            <a:avLst>
              <a:gd name="adj" fmla="val 351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18">
            <a:hlinkClick r:id="rId13"/>
            <a:extLst>
              <a:ext uri="{FF2B5EF4-FFF2-40B4-BE49-F238E27FC236}">
                <a16:creationId xmlns:a16="http://schemas.microsoft.com/office/drawing/2014/main" id="{F67C0A4B-6050-6C7F-DCCE-63A3B6DF469B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</a:rPr>
              <a:t>VIEW CATALOG</a:t>
            </a:r>
            <a:endParaRPr sz="800"/>
          </a:p>
        </p:txBody>
      </p:sp>
      <p:sp>
        <p:nvSpPr>
          <p:cNvPr id="9" name="object 19">
            <a:hlinkClick r:id="rId14"/>
            <a:extLst>
              <a:ext uri="{FF2B5EF4-FFF2-40B4-BE49-F238E27FC236}">
                <a16:creationId xmlns:a16="http://schemas.microsoft.com/office/drawing/2014/main" id="{F7FCD5C2-DE39-1D30-A2C0-B4BF64C528F3}"/>
              </a:ext>
            </a:extLst>
          </p:cNvPr>
          <p:cNvSpPr/>
          <p:nvPr/>
        </p:nvSpPr>
        <p:spPr>
          <a:xfrm>
            <a:off x="8785777" y="5556231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</a:rPr>
              <a:t>CULTURE GUIDES</a:t>
            </a:r>
            <a:endParaRPr sz="800"/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8DF90AEE-CB57-C246-4D0B-C6F14E55B5F4}"/>
              </a:ext>
            </a:extLst>
          </p:cNvPr>
          <p:cNvSpPr txBox="1"/>
          <p:nvPr/>
        </p:nvSpPr>
        <p:spPr>
          <a:xfrm>
            <a:off x="9290819" y="5289417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21042C98-A606-85F8-28B2-76FD552E1B1F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14" name="object 48">
            <a:extLst>
              <a:ext uri="{FF2B5EF4-FFF2-40B4-BE49-F238E27FC236}">
                <a16:creationId xmlns:a16="http://schemas.microsoft.com/office/drawing/2014/main" id="{C2854CCF-06AF-00BC-7103-B940BA7AFEFE}"/>
              </a:ext>
            </a:extLst>
          </p:cNvPr>
          <p:cNvSpPr txBox="1"/>
          <p:nvPr/>
        </p:nvSpPr>
        <p:spPr>
          <a:xfrm>
            <a:off x="6420680" y="1449670"/>
            <a:ext cx="22588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en-US" sz="1000" spc="-3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Delta</a:t>
            </a:r>
            <a:r>
              <a:rPr lang="en-US" sz="1000" baseline="30000" dirty="0">
                <a:solidFill>
                  <a:srgbClr val="2E3092"/>
                </a:solidFill>
                <a:latin typeface="HelveticaNeueLT Pro 55 Roman"/>
              </a:rPr>
              <a:t> ®</a:t>
            </a:r>
            <a:r>
              <a:rPr lang="en-US" sz="1000" spc="-3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Speedy</a:t>
            </a:r>
            <a:endParaRPr sz="1000" dirty="0">
              <a:latin typeface="HelveticaNeueLT Pro 55 Roman"/>
              <a:cs typeface="HelveticaNeueLT Pro 55 Roman"/>
            </a:endParaRPr>
          </a:p>
        </p:txBody>
      </p:sp>
      <p:sp>
        <p:nvSpPr>
          <p:cNvPr id="17" name="object 49">
            <a:extLst>
              <a:ext uri="{FF2B5EF4-FFF2-40B4-BE49-F238E27FC236}">
                <a16:creationId xmlns:a16="http://schemas.microsoft.com/office/drawing/2014/main" id="{EB6E4534-D74C-D922-262B-DFA927570E4B}"/>
              </a:ext>
            </a:extLst>
          </p:cNvPr>
          <p:cNvSpPr txBox="1"/>
          <p:nvPr/>
        </p:nvSpPr>
        <p:spPr>
          <a:xfrm>
            <a:off x="6708411" y="1711459"/>
            <a:ext cx="2080311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Spring Matrix – </a:t>
            </a:r>
            <a:r>
              <a:rPr lang="en-US" sz="9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lang="en-US" sz="900" spc="-3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9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lang="en-US" sz="750" spc="-30" baseline="33333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dirty="0">
                <a:solidFill>
                  <a:srgbClr val="2E3092"/>
                </a:solidFill>
                <a:latin typeface="HelveticaNeueLT Pro 55 Roman"/>
              </a:rPr>
              <a:t>Inspire Plus – </a:t>
            </a:r>
            <a:r>
              <a:rPr lang="en-US" sz="900" dirty="0" err="1">
                <a:solidFill>
                  <a:srgbClr val="2E3092"/>
                </a:solidFill>
                <a:latin typeface="HelveticaNeueLT Pro 55 Roman"/>
              </a:rPr>
              <a:t>Benary</a:t>
            </a:r>
            <a:r>
              <a:rPr lang="en-US" sz="900" dirty="0">
                <a:solidFill>
                  <a:srgbClr val="2E3092"/>
                </a:solidFill>
                <a:latin typeface="HelveticaNeueLT Pro 55 Roman"/>
              </a:rPr>
              <a:t> </a:t>
            </a:r>
            <a:r>
              <a:rPr lang="en-US" sz="900" baseline="30000" dirty="0">
                <a:solidFill>
                  <a:srgbClr val="2E3092"/>
                </a:solidFill>
                <a:latin typeface="HelveticaNeueLT Pro 55 Roman"/>
              </a:rPr>
              <a:t>®</a:t>
            </a:r>
            <a:endParaRPr lang="en-US" sz="900" dirty="0">
              <a:solidFill>
                <a:srgbClr val="2E3092"/>
              </a:solidFill>
              <a:latin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dirty="0">
                <a:solidFill>
                  <a:srgbClr val="2E3092"/>
                </a:solidFill>
                <a:latin typeface="HelveticaNeueLT Pro 55 Roman"/>
              </a:rPr>
              <a:t>Premier – Sakata </a:t>
            </a:r>
            <a:r>
              <a:rPr lang="en-US" sz="900" baseline="30000" dirty="0">
                <a:solidFill>
                  <a:srgbClr val="2E3092"/>
                </a:solidFill>
                <a:latin typeface="HelveticaNeueLT Pro 55 Roman"/>
              </a:rPr>
              <a:t>®</a:t>
            </a:r>
            <a:endParaRPr lang="en-US" sz="900" dirty="0">
              <a:solidFill>
                <a:srgbClr val="2E3092"/>
              </a:solidFill>
              <a:latin typeface="HelveticaNeueLT Pro 55 Roman"/>
            </a:endParaRPr>
          </a:p>
        </p:txBody>
      </p:sp>
      <p:sp>
        <p:nvSpPr>
          <p:cNvPr id="27" name="object 47">
            <a:extLst>
              <a:ext uri="{FF2B5EF4-FFF2-40B4-BE49-F238E27FC236}">
                <a16:creationId xmlns:a16="http://schemas.microsoft.com/office/drawing/2014/main" id="{B9CB45C5-6A4E-AE95-AD78-4B3BC4E6EA13}"/>
              </a:ext>
            </a:extLst>
          </p:cNvPr>
          <p:cNvSpPr/>
          <p:nvPr/>
        </p:nvSpPr>
        <p:spPr>
          <a:xfrm>
            <a:off x="6442516" y="1675744"/>
            <a:ext cx="2099945" cy="0"/>
          </a:xfrm>
          <a:custGeom>
            <a:avLst/>
            <a:gdLst/>
            <a:ahLst/>
            <a:cxnLst/>
            <a:rect l="l" t="t" r="r" b="b"/>
            <a:pathLst>
              <a:path w="2099945">
                <a:moveTo>
                  <a:pt x="0" y="0"/>
                </a:moveTo>
                <a:lnTo>
                  <a:pt x="2099665" y="0"/>
                </a:lnTo>
              </a:path>
            </a:pathLst>
          </a:custGeom>
          <a:ln w="1270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5">
            <a:extLst>
              <a:ext uri="{FF2B5EF4-FFF2-40B4-BE49-F238E27FC236}">
                <a16:creationId xmlns:a16="http://schemas.microsoft.com/office/drawing/2014/main" id="{71547B84-5C84-7935-C47B-420B5273AC57}"/>
              </a:ext>
            </a:extLst>
          </p:cNvPr>
          <p:cNvSpPr txBox="1"/>
          <p:nvPr/>
        </p:nvSpPr>
        <p:spPr>
          <a:xfrm>
            <a:off x="3270145" y="2455785"/>
            <a:ext cx="5080229" cy="2305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 цвета в самое нужное время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лучшая серия для цветения в условиях короткого дня</a:t>
            </a:r>
          </a:p>
          <a:p>
            <a:pPr marL="298450" indent="-28575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Экономия на </a:t>
            </a:r>
            <a:r>
              <a:rPr lang="ru-RU" sz="1600" dirty="0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досвечивании</a:t>
            </a:r>
            <a:endParaRPr lang="ru-RU" sz="16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Самые ранние продажи продукции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Крупные цветки на прочны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 цветоносах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Длительное сохранение  товарного вида на прилавке и в саду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2E309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3">
            <a:extLst>
              <a:ext uri="{FF2B5EF4-FFF2-40B4-BE49-F238E27FC236}">
                <a16:creationId xmlns:a16="http://schemas.microsoft.com/office/drawing/2014/main" id="{8135A3D7-2CD7-3B63-8BAB-0866EBC99750}"/>
              </a:ext>
            </a:extLst>
          </p:cNvPr>
          <p:cNvSpPr txBox="1"/>
          <p:nvPr/>
        </p:nvSpPr>
        <p:spPr>
          <a:xfrm>
            <a:off x="2775180" y="210316"/>
            <a:ext cx="346536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Виола </a:t>
            </a:r>
            <a:r>
              <a:rPr kumimoji="0" lang="ru-RU" sz="1200" b="0" i="1" u="none" strike="noStrike" kern="0" cap="none" spc="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Виттрока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r>
              <a:rPr kumimoji="0" sz="1200" b="0" i="1" u="none" strike="noStrike" kern="0" cap="none" spc="13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Viola</a:t>
            </a:r>
            <a:r>
              <a:rPr kumimoji="0" sz="1200" b="0" i="1" u="none" strike="noStrike" kern="0" cap="none" spc="12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sz="1200" b="0" i="1" u="none" strike="noStrike" kern="0" cap="none" spc="13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0" cap="none" spc="-1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wittrockiana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15B5B0-72CE-CA71-053C-F009A7C7D840}"/>
              </a:ext>
            </a:extLst>
          </p:cNvPr>
          <p:cNvSpPr txBox="1"/>
          <p:nvPr/>
        </p:nvSpPr>
        <p:spPr>
          <a:xfrm>
            <a:off x="9158649" y="4391445"/>
            <a:ext cx="2373070" cy="547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96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Цветение ещё более раннее, 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впечатляющие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цветки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3AD74D90-50B1-3F74-EE76-3B713C3A0DF4}"/>
              </a:ext>
            </a:extLst>
          </p:cNvPr>
          <p:cNvSpPr txBox="1"/>
          <p:nvPr/>
        </p:nvSpPr>
        <p:spPr>
          <a:xfrm>
            <a:off x="5966967" y="5308192"/>
            <a:ext cx="2812710" cy="741229"/>
          </a:xfrm>
          <a:prstGeom prst="rect">
            <a:avLst/>
          </a:prstGeom>
        </p:spPr>
        <p:txBody>
          <a:bodyPr vert="horz" wrap="square" lIns="0" tIns="71120" rIns="0" bIns="0" rtlCol="0" anchor="t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Экспозиция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полутень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солнце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Рекомендуемый диаметр </a:t>
            </a:r>
            <a:endParaRPr 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кассеты</a:t>
            </a:r>
            <a:r>
              <a:rPr kumimoji="0" lang="en-US" sz="1200" b="0" i="0" u="none" strike="noStrike" kern="0" cap="none" spc="-1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2E3092"/>
                </a:solidFill>
                <a:latin typeface="Arial"/>
                <a:cs typeface="Arial"/>
              </a:rPr>
              <a:t>9-11</a:t>
            </a:r>
            <a:r>
              <a:rPr lang="ru-RU" sz="1200" dirty="0">
                <a:solidFill>
                  <a:srgbClr val="2E3092"/>
                </a:solidFill>
                <a:latin typeface="Arial"/>
                <a:cs typeface="Arial"/>
              </a:rPr>
              <a:t> см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7E0D39-EC01-11E5-B3D9-66821607D4D1}"/>
              </a:ext>
            </a:extLst>
          </p:cNvPr>
          <p:cNvSpPr txBox="1"/>
          <p:nvPr/>
        </p:nvSpPr>
        <p:spPr>
          <a:xfrm>
            <a:off x="2775180" y="5866958"/>
            <a:ext cx="29311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семена </a:t>
            </a:r>
            <a:r>
              <a:rPr kumimoji="0" lang="ru-RU" sz="1200" b="1" i="0" u="none" strike="noStrike" kern="0" cap="none" spc="16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обычные,</a:t>
            </a:r>
            <a:r>
              <a:rPr kumimoji="0" lang="ru-RU" sz="1200" b="0" i="0" u="none" strike="noStrike" kern="0" cap="none" spc="-1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PreNova</a:t>
            </a:r>
            <a:r>
              <a:rPr kumimoji="0" lang="en-CA" sz="1200" b="0" i="0" u="none" strike="noStrike" kern="0" cap="none" spc="-1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0" cap="none" spc="-2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endParaRPr kumimoji="0" lang="en-CA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42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931648" y="6145910"/>
              <a:ext cx="962025" cy="712470"/>
            </a:xfrm>
            <a:custGeom>
              <a:avLst/>
              <a:gdLst/>
              <a:ahLst/>
              <a:cxnLst/>
              <a:rect l="l" t="t" r="r" b="b"/>
              <a:pathLst>
                <a:path w="962025" h="712470">
                  <a:moveTo>
                    <a:pt x="0" y="0"/>
                  </a:moveTo>
                  <a:lnTo>
                    <a:pt x="32731" y="25792"/>
                  </a:lnTo>
                  <a:lnTo>
                    <a:pt x="71926" y="54982"/>
                  </a:lnTo>
                  <a:lnTo>
                    <a:pt x="111794" y="83021"/>
                  </a:lnTo>
                  <a:lnTo>
                    <a:pt x="152307" y="109904"/>
                  </a:lnTo>
                  <a:lnTo>
                    <a:pt x="193439" y="135626"/>
                  </a:lnTo>
                  <a:lnTo>
                    <a:pt x="235163" y="160181"/>
                  </a:lnTo>
                  <a:lnTo>
                    <a:pt x="277453" y="183565"/>
                  </a:lnTo>
                  <a:lnTo>
                    <a:pt x="320282" y="205771"/>
                  </a:lnTo>
                  <a:lnTo>
                    <a:pt x="363623" y="226795"/>
                  </a:lnTo>
                  <a:lnTo>
                    <a:pt x="407449" y="246631"/>
                  </a:lnTo>
                  <a:lnTo>
                    <a:pt x="451735" y="265274"/>
                  </a:lnTo>
                  <a:lnTo>
                    <a:pt x="496453" y="282718"/>
                  </a:lnTo>
                  <a:lnTo>
                    <a:pt x="541576" y="298960"/>
                  </a:lnTo>
                  <a:lnTo>
                    <a:pt x="587079" y="313992"/>
                  </a:lnTo>
                  <a:lnTo>
                    <a:pt x="632934" y="327810"/>
                  </a:lnTo>
                  <a:lnTo>
                    <a:pt x="679115" y="340409"/>
                  </a:lnTo>
                  <a:lnTo>
                    <a:pt x="725595" y="351783"/>
                  </a:lnTo>
                  <a:lnTo>
                    <a:pt x="772348" y="361927"/>
                  </a:lnTo>
                  <a:lnTo>
                    <a:pt x="819346" y="370836"/>
                  </a:lnTo>
                  <a:lnTo>
                    <a:pt x="866564" y="378505"/>
                  </a:lnTo>
                  <a:lnTo>
                    <a:pt x="913975" y="384927"/>
                  </a:lnTo>
                  <a:lnTo>
                    <a:pt x="961551" y="390099"/>
                  </a:lnTo>
                  <a:lnTo>
                    <a:pt x="954090" y="440959"/>
                  </a:lnTo>
                  <a:lnTo>
                    <a:pt x="948806" y="491772"/>
                  </a:lnTo>
                  <a:lnTo>
                    <a:pt x="945718" y="542471"/>
                  </a:lnTo>
                  <a:lnTo>
                    <a:pt x="944849" y="592991"/>
                  </a:lnTo>
                  <a:lnTo>
                    <a:pt x="946220" y="643264"/>
                  </a:lnTo>
                  <a:lnTo>
                    <a:pt x="949852" y="693224"/>
                  </a:lnTo>
                  <a:lnTo>
                    <a:pt x="952103" y="712088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037623" y="6145910"/>
              <a:ext cx="895350" cy="712470"/>
            </a:xfrm>
            <a:custGeom>
              <a:avLst/>
              <a:gdLst/>
              <a:ahLst/>
              <a:cxnLst/>
              <a:rect l="l" t="t" r="r" b="b"/>
              <a:pathLst>
                <a:path w="895350" h="712470">
                  <a:moveTo>
                    <a:pt x="0" y="0"/>
                  </a:moveTo>
                  <a:lnTo>
                    <a:pt x="44518" y="34113"/>
                  </a:lnTo>
                  <a:lnTo>
                    <a:pt x="84496" y="62755"/>
                  </a:lnTo>
                  <a:lnTo>
                    <a:pt x="125167" y="90168"/>
                  </a:lnTo>
                  <a:lnTo>
                    <a:pt x="166498" y="116345"/>
                  </a:lnTo>
                  <a:lnTo>
                    <a:pt x="208461" y="141281"/>
                  </a:lnTo>
                  <a:lnTo>
                    <a:pt x="251025" y="164969"/>
                  </a:lnTo>
                  <a:lnTo>
                    <a:pt x="294160" y="187403"/>
                  </a:lnTo>
                  <a:lnTo>
                    <a:pt x="337836" y="208578"/>
                  </a:lnTo>
                  <a:lnTo>
                    <a:pt x="382023" y="228487"/>
                  </a:lnTo>
                  <a:lnTo>
                    <a:pt x="426690" y="247124"/>
                  </a:lnTo>
                  <a:lnTo>
                    <a:pt x="471808" y="264484"/>
                  </a:lnTo>
                  <a:lnTo>
                    <a:pt x="517347" y="280560"/>
                  </a:lnTo>
                  <a:lnTo>
                    <a:pt x="563276" y="295346"/>
                  </a:lnTo>
                  <a:lnTo>
                    <a:pt x="609565" y="308837"/>
                  </a:lnTo>
                  <a:lnTo>
                    <a:pt x="656185" y="321027"/>
                  </a:lnTo>
                  <a:lnTo>
                    <a:pt x="703105" y="331908"/>
                  </a:lnTo>
                  <a:lnTo>
                    <a:pt x="750294" y="341476"/>
                  </a:lnTo>
                  <a:lnTo>
                    <a:pt x="797724" y="349725"/>
                  </a:lnTo>
                  <a:lnTo>
                    <a:pt x="845364" y="356648"/>
                  </a:lnTo>
                  <a:lnTo>
                    <a:pt x="893183" y="362239"/>
                  </a:lnTo>
                  <a:lnTo>
                    <a:pt x="886474" y="413341"/>
                  </a:lnTo>
                  <a:lnTo>
                    <a:pt x="882079" y="464377"/>
                  </a:lnTo>
                  <a:lnTo>
                    <a:pt x="880024" y="515272"/>
                  </a:lnTo>
                  <a:lnTo>
                    <a:pt x="880332" y="565950"/>
                  </a:lnTo>
                  <a:lnTo>
                    <a:pt x="883026" y="616335"/>
                  </a:lnTo>
                  <a:lnTo>
                    <a:pt x="888131" y="666353"/>
                  </a:lnTo>
                  <a:lnTo>
                    <a:pt x="895086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143932" y="6145910"/>
              <a:ext cx="842010" cy="712470"/>
            </a:xfrm>
            <a:custGeom>
              <a:avLst/>
              <a:gdLst/>
              <a:ahLst/>
              <a:cxnLst/>
              <a:rect l="l" t="t" r="r" b="b"/>
              <a:pathLst>
                <a:path w="842009" h="712470">
                  <a:moveTo>
                    <a:pt x="0" y="0"/>
                  </a:moveTo>
                  <a:lnTo>
                    <a:pt x="56801" y="42334"/>
                  </a:lnTo>
                  <a:lnTo>
                    <a:pt x="97649" y="70348"/>
                  </a:lnTo>
                  <a:lnTo>
                    <a:pt x="139208" y="97042"/>
                  </a:lnTo>
                  <a:lnTo>
                    <a:pt x="181442" y="122410"/>
                  </a:lnTo>
                  <a:lnTo>
                    <a:pt x="224318" y="146443"/>
                  </a:lnTo>
                  <a:lnTo>
                    <a:pt x="267801" y="169136"/>
                  </a:lnTo>
                  <a:lnTo>
                    <a:pt x="311857" y="190482"/>
                  </a:lnTo>
                  <a:lnTo>
                    <a:pt x="356452" y="210473"/>
                  </a:lnTo>
                  <a:lnTo>
                    <a:pt x="401551" y="229103"/>
                  </a:lnTo>
                  <a:lnTo>
                    <a:pt x="447120" y="246366"/>
                  </a:lnTo>
                  <a:lnTo>
                    <a:pt x="493125" y="262253"/>
                  </a:lnTo>
                  <a:lnTo>
                    <a:pt x="539531" y="276758"/>
                  </a:lnTo>
                  <a:lnTo>
                    <a:pt x="586305" y="289875"/>
                  </a:lnTo>
                  <a:lnTo>
                    <a:pt x="633411" y="301597"/>
                  </a:lnTo>
                  <a:lnTo>
                    <a:pt x="680816" y="311916"/>
                  </a:lnTo>
                  <a:lnTo>
                    <a:pt x="728486" y="320826"/>
                  </a:lnTo>
                  <a:lnTo>
                    <a:pt x="776386" y="328320"/>
                  </a:lnTo>
                  <a:lnTo>
                    <a:pt x="824481" y="334392"/>
                  </a:lnTo>
                  <a:lnTo>
                    <a:pt x="818620" y="385778"/>
                  </a:lnTo>
                  <a:lnTo>
                    <a:pt x="815218" y="437082"/>
                  </a:lnTo>
                  <a:lnTo>
                    <a:pt x="814307" y="488216"/>
                  </a:lnTo>
                  <a:lnTo>
                    <a:pt x="815917" y="539091"/>
                  </a:lnTo>
                  <a:lnTo>
                    <a:pt x="820080" y="589618"/>
                  </a:lnTo>
                  <a:lnTo>
                    <a:pt x="826825" y="639708"/>
                  </a:lnTo>
                  <a:lnTo>
                    <a:pt x="836184" y="689273"/>
                  </a:lnTo>
                  <a:lnTo>
                    <a:pt x="841779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250273" y="6145910"/>
              <a:ext cx="793115" cy="712470"/>
            </a:xfrm>
            <a:custGeom>
              <a:avLst/>
              <a:gdLst/>
              <a:ahLst/>
              <a:cxnLst/>
              <a:rect l="l" t="t" r="r" b="b"/>
              <a:pathLst>
                <a:path w="793115" h="712470">
                  <a:moveTo>
                    <a:pt x="0" y="0"/>
                  </a:moveTo>
                  <a:lnTo>
                    <a:pt x="52361" y="38283"/>
                  </a:lnTo>
                  <a:lnTo>
                    <a:pt x="92362" y="65208"/>
                  </a:lnTo>
                  <a:lnTo>
                    <a:pt x="133056" y="90813"/>
                  </a:lnTo>
                  <a:lnTo>
                    <a:pt x="174408" y="115089"/>
                  </a:lnTo>
                  <a:lnTo>
                    <a:pt x="216381" y="138029"/>
                  </a:lnTo>
                  <a:lnTo>
                    <a:pt x="258942" y="159626"/>
                  </a:lnTo>
                  <a:lnTo>
                    <a:pt x="302055" y="179874"/>
                  </a:lnTo>
                  <a:lnTo>
                    <a:pt x="345684" y="198764"/>
                  </a:lnTo>
                  <a:lnTo>
                    <a:pt x="389793" y="216291"/>
                  </a:lnTo>
                  <a:lnTo>
                    <a:pt x="434349" y="232446"/>
                  </a:lnTo>
                  <a:lnTo>
                    <a:pt x="479315" y="247223"/>
                  </a:lnTo>
                  <a:lnTo>
                    <a:pt x="524656" y="260615"/>
                  </a:lnTo>
                  <a:lnTo>
                    <a:pt x="570336" y="272614"/>
                  </a:lnTo>
                  <a:lnTo>
                    <a:pt x="616321" y="283214"/>
                  </a:lnTo>
                  <a:lnTo>
                    <a:pt x="662575" y="292407"/>
                  </a:lnTo>
                  <a:lnTo>
                    <a:pt x="709062" y="300186"/>
                  </a:lnTo>
                  <a:lnTo>
                    <a:pt x="755748" y="306544"/>
                  </a:lnTo>
                  <a:lnTo>
                    <a:pt x="750872" y="358248"/>
                  </a:lnTo>
                  <a:lnTo>
                    <a:pt x="748630" y="409843"/>
                  </a:lnTo>
                  <a:lnTo>
                    <a:pt x="749060" y="461227"/>
                  </a:lnTo>
                  <a:lnTo>
                    <a:pt x="752198" y="512296"/>
                  </a:lnTo>
                  <a:lnTo>
                    <a:pt x="758081" y="562946"/>
                  </a:lnTo>
                  <a:lnTo>
                    <a:pt x="766746" y="613072"/>
                  </a:lnTo>
                  <a:lnTo>
                    <a:pt x="778229" y="662571"/>
                  </a:lnTo>
                  <a:lnTo>
                    <a:pt x="792568" y="711340"/>
                  </a:lnTo>
                  <a:lnTo>
                    <a:pt x="792838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356898" y="6145910"/>
              <a:ext cx="750570" cy="712470"/>
            </a:xfrm>
            <a:custGeom>
              <a:avLst/>
              <a:gdLst/>
              <a:ahLst/>
              <a:cxnLst/>
              <a:rect l="l" t="t" r="r" b="b"/>
              <a:pathLst>
                <a:path w="750570" h="712470">
                  <a:moveTo>
                    <a:pt x="0" y="0"/>
                  </a:moveTo>
                  <a:lnTo>
                    <a:pt x="64679" y="45599"/>
                  </a:lnTo>
                  <a:lnTo>
                    <a:pt x="105579" y="71735"/>
                  </a:lnTo>
                  <a:lnTo>
                    <a:pt x="147185" y="96444"/>
                  </a:lnTo>
                  <a:lnTo>
                    <a:pt x="189457" y="119718"/>
                  </a:lnTo>
                  <a:lnTo>
                    <a:pt x="232353" y="141550"/>
                  </a:lnTo>
                  <a:lnTo>
                    <a:pt x="275833" y="161930"/>
                  </a:lnTo>
                  <a:lnTo>
                    <a:pt x="319857" y="180851"/>
                  </a:lnTo>
                  <a:lnTo>
                    <a:pt x="364384" y="198304"/>
                  </a:lnTo>
                  <a:lnTo>
                    <a:pt x="409372" y="214282"/>
                  </a:lnTo>
                  <a:lnTo>
                    <a:pt x="454782" y="228776"/>
                  </a:lnTo>
                  <a:lnTo>
                    <a:pt x="500573" y="241777"/>
                  </a:lnTo>
                  <a:lnTo>
                    <a:pt x="546704" y="253278"/>
                  </a:lnTo>
                  <a:lnTo>
                    <a:pt x="593134" y="263271"/>
                  </a:lnTo>
                  <a:lnTo>
                    <a:pt x="639823" y="271747"/>
                  </a:lnTo>
                  <a:lnTo>
                    <a:pt x="686729" y="278697"/>
                  </a:lnTo>
                  <a:lnTo>
                    <a:pt x="683191" y="326770"/>
                  </a:lnTo>
                  <a:lnTo>
                    <a:pt x="682065" y="374729"/>
                  </a:lnTo>
                  <a:lnTo>
                    <a:pt x="683388" y="422477"/>
                  </a:lnTo>
                  <a:lnTo>
                    <a:pt x="687194" y="469919"/>
                  </a:lnTo>
                  <a:lnTo>
                    <a:pt x="693519" y="516957"/>
                  </a:lnTo>
                  <a:lnTo>
                    <a:pt x="702398" y="563494"/>
                  </a:lnTo>
                  <a:lnTo>
                    <a:pt x="713867" y="609435"/>
                  </a:lnTo>
                  <a:lnTo>
                    <a:pt x="727961" y="654681"/>
                  </a:lnTo>
                  <a:lnTo>
                    <a:pt x="744715" y="699136"/>
                  </a:lnTo>
                  <a:lnTo>
                    <a:pt x="750497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463555" y="6145910"/>
              <a:ext cx="716280" cy="712470"/>
            </a:xfrm>
            <a:custGeom>
              <a:avLst/>
              <a:gdLst/>
              <a:ahLst/>
              <a:cxnLst/>
              <a:rect l="l" t="t" r="r" b="b"/>
              <a:pathLst>
                <a:path w="716279" h="712470">
                  <a:moveTo>
                    <a:pt x="0" y="0"/>
                  </a:moveTo>
                  <a:lnTo>
                    <a:pt x="36934" y="25903"/>
                  </a:lnTo>
                  <a:lnTo>
                    <a:pt x="78075" y="52658"/>
                  </a:lnTo>
                  <a:lnTo>
                    <a:pt x="119979" y="77874"/>
                  </a:lnTo>
                  <a:lnTo>
                    <a:pt x="162597" y="101539"/>
                  </a:lnTo>
                  <a:lnTo>
                    <a:pt x="205883" y="123645"/>
                  </a:lnTo>
                  <a:lnTo>
                    <a:pt x="249789" y="144182"/>
                  </a:lnTo>
                  <a:lnTo>
                    <a:pt x="294267" y="163140"/>
                  </a:lnTo>
                  <a:lnTo>
                    <a:pt x="339272" y="180510"/>
                  </a:lnTo>
                  <a:lnTo>
                    <a:pt x="384754" y="196282"/>
                  </a:lnTo>
                  <a:lnTo>
                    <a:pt x="430667" y="210447"/>
                  </a:lnTo>
                  <a:lnTo>
                    <a:pt x="476964" y="222994"/>
                  </a:lnTo>
                  <a:lnTo>
                    <a:pt x="523596" y="233915"/>
                  </a:lnTo>
                  <a:lnTo>
                    <a:pt x="570518" y="243199"/>
                  </a:lnTo>
                  <a:lnTo>
                    <a:pt x="617681" y="250837"/>
                  </a:lnTo>
                  <a:lnTo>
                    <a:pt x="615392" y="298981"/>
                  </a:lnTo>
                  <a:lnTo>
                    <a:pt x="615679" y="346976"/>
                  </a:lnTo>
                  <a:lnTo>
                    <a:pt x="618586" y="394707"/>
                  </a:lnTo>
                  <a:lnTo>
                    <a:pt x="624153" y="442061"/>
                  </a:lnTo>
                  <a:lnTo>
                    <a:pt x="632426" y="488924"/>
                  </a:lnTo>
                  <a:lnTo>
                    <a:pt x="643446" y="535182"/>
                  </a:lnTo>
                  <a:lnTo>
                    <a:pt x="657256" y="580721"/>
                  </a:lnTo>
                  <a:lnTo>
                    <a:pt x="673899" y="625428"/>
                  </a:lnTo>
                  <a:lnTo>
                    <a:pt x="693419" y="669188"/>
                  </a:lnTo>
                  <a:lnTo>
                    <a:pt x="715857" y="711887"/>
                  </a:lnTo>
                  <a:lnTo>
                    <a:pt x="715980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0570881" y="6145910"/>
              <a:ext cx="694055" cy="712470"/>
            </a:xfrm>
            <a:custGeom>
              <a:avLst/>
              <a:gdLst/>
              <a:ahLst/>
              <a:cxnLst/>
              <a:rect l="l" t="t" r="r" b="b"/>
              <a:pathLst>
                <a:path w="694054" h="712470">
                  <a:moveTo>
                    <a:pt x="0" y="0"/>
                  </a:moveTo>
                  <a:lnTo>
                    <a:pt x="49900" y="33581"/>
                  </a:lnTo>
                  <a:lnTo>
                    <a:pt x="92153" y="59395"/>
                  </a:lnTo>
                  <a:lnTo>
                    <a:pt x="135179" y="83525"/>
                  </a:lnTo>
                  <a:lnTo>
                    <a:pt x="178922" y="105958"/>
                  </a:lnTo>
                  <a:lnTo>
                    <a:pt x="223325" y="126684"/>
                  </a:lnTo>
                  <a:lnTo>
                    <a:pt x="268333" y="145691"/>
                  </a:lnTo>
                  <a:lnTo>
                    <a:pt x="313890" y="162967"/>
                  </a:lnTo>
                  <a:lnTo>
                    <a:pt x="359941" y="178502"/>
                  </a:lnTo>
                  <a:lnTo>
                    <a:pt x="406430" y="192282"/>
                  </a:lnTo>
                  <a:lnTo>
                    <a:pt x="453300" y="204298"/>
                  </a:lnTo>
                  <a:lnTo>
                    <a:pt x="500497" y="214538"/>
                  </a:lnTo>
                  <a:lnTo>
                    <a:pt x="547963" y="222990"/>
                  </a:lnTo>
                  <a:lnTo>
                    <a:pt x="547149" y="271210"/>
                  </a:lnTo>
                  <a:lnTo>
                    <a:pt x="549097" y="319235"/>
                  </a:lnTo>
                  <a:lnTo>
                    <a:pt x="553861" y="366928"/>
                  </a:lnTo>
                  <a:lnTo>
                    <a:pt x="561492" y="414154"/>
                  </a:lnTo>
                  <a:lnTo>
                    <a:pt x="572043" y="460775"/>
                  </a:lnTo>
                  <a:lnTo>
                    <a:pt x="585568" y="506655"/>
                  </a:lnTo>
                  <a:lnTo>
                    <a:pt x="602117" y="551659"/>
                  </a:lnTo>
                  <a:lnTo>
                    <a:pt x="621744" y="595650"/>
                  </a:lnTo>
                  <a:lnTo>
                    <a:pt x="644501" y="638492"/>
                  </a:lnTo>
                  <a:lnTo>
                    <a:pt x="670440" y="680048"/>
                  </a:lnTo>
                  <a:lnTo>
                    <a:pt x="693731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678193" y="6145910"/>
              <a:ext cx="690245" cy="712470"/>
            </a:xfrm>
            <a:custGeom>
              <a:avLst/>
              <a:gdLst/>
              <a:ahLst/>
              <a:cxnLst/>
              <a:rect l="l" t="t" r="r" b="b"/>
              <a:pathLst>
                <a:path w="690245" h="712470">
                  <a:moveTo>
                    <a:pt x="0" y="0"/>
                  </a:moveTo>
                  <a:lnTo>
                    <a:pt x="41948" y="27365"/>
                  </a:lnTo>
                  <a:lnTo>
                    <a:pt x="82960" y="51841"/>
                  </a:lnTo>
                  <a:lnTo>
                    <a:pt x="124707" y="74638"/>
                  </a:lnTo>
                  <a:lnTo>
                    <a:pt x="167132" y="95743"/>
                  </a:lnTo>
                  <a:lnTo>
                    <a:pt x="210177" y="115146"/>
                  </a:lnTo>
                  <a:lnTo>
                    <a:pt x="253786" y="132834"/>
                  </a:lnTo>
                  <a:lnTo>
                    <a:pt x="297900" y="148794"/>
                  </a:lnTo>
                  <a:lnTo>
                    <a:pt x="342462" y="163016"/>
                  </a:lnTo>
                  <a:lnTo>
                    <a:pt x="387414" y="175487"/>
                  </a:lnTo>
                  <a:lnTo>
                    <a:pt x="432699" y="186196"/>
                  </a:lnTo>
                  <a:lnTo>
                    <a:pt x="478259" y="195130"/>
                  </a:lnTo>
                  <a:lnTo>
                    <a:pt x="479204" y="243446"/>
                  </a:lnTo>
                  <a:lnTo>
                    <a:pt x="483129" y="291501"/>
                  </a:lnTo>
                  <a:lnTo>
                    <a:pt x="490098" y="339130"/>
                  </a:lnTo>
                  <a:lnTo>
                    <a:pt x="500175" y="386167"/>
                  </a:lnTo>
                  <a:lnTo>
                    <a:pt x="513427" y="432448"/>
                  </a:lnTo>
                  <a:lnTo>
                    <a:pt x="529917" y="477808"/>
                  </a:lnTo>
                  <a:lnTo>
                    <a:pt x="549711" y="522079"/>
                  </a:lnTo>
                  <a:lnTo>
                    <a:pt x="572874" y="565098"/>
                  </a:lnTo>
                  <a:lnTo>
                    <a:pt x="599471" y="606699"/>
                  </a:lnTo>
                  <a:lnTo>
                    <a:pt x="629566" y="646717"/>
                  </a:lnTo>
                  <a:lnTo>
                    <a:pt x="658414" y="679963"/>
                  </a:lnTo>
                  <a:lnTo>
                    <a:pt x="689086" y="711087"/>
                  </a:lnTo>
                  <a:lnTo>
                    <a:pt x="690205" y="71208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786413" y="6145910"/>
              <a:ext cx="723900" cy="712470"/>
            </a:xfrm>
            <a:custGeom>
              <a:avLst/>
              <a:gdLst/>
              <a:ahLst/>
              <a:cxnLst/>
              <a:rect l="l" t="t" r="r" b="b"/>
              <a:pathLst>
                <a:path w="723900" h="712470">
                  <a:moveTo>
                    <a:pt x="0" y="0"/>
                  </a:moveTo>
                  <a:lnTo>
                    <a:pt x="54318" y="33766"/>
                  </a:lnTo>
                  <a:lnTo>
                    <a:pt x="96426" y="57037"/>
                  </a:lnTo>
                  <a:lnTo>
                    <a:pt x="139260" y="78455"/>
                  </a:lnTo>
                  <a:lnTo>
                    <a:pt x="182750" y="98008"/>
                  </a:lnTo>
                  <a:lnTo>
                    <a:pt x="226829" y="115679"/>
                  </a:lnTo>
                  <a:lnTo>
                    <a:pt x="271426" y="131456"/>
                  </a:lnTo>
                  <a:lnTo>
                    <a:pt x="316474" y="145322"/>
                  </a:lnTo>
                  <a:lnTo>
                    <a:pt x="361903" y="157265"/>
                  </a:lnTo>
                  <a:lnTo>
                    <a:pt x="407644" y="167269"/>
                  </a:lnTo>
                  <a:lnTo>
                    <a:pt x="410738" y="215696"/>
                  </a:lnTo>
                  <a:lnTo>
                    <a:pt x="417061" y="263771"/>
                  </a:lnTo>
                  <a:lnTo>
                    <a:pt x="426695" y="311289"/>
                  </a:lnTo>
                  <a:lnTo>
                    <a:pt x="439722" y="358047"/>
                  </a:lnTo>
                  <a:lnTo>
                    <a:pt x="456223" y="403839"/>
                  </a:lnTo>
                  <a:lnTo>
                    <a:pt x="476282" y="448461"/>
                  </a:lnTo>
                  <a:lnTo>
                    <a:pt x="499980" y="491708"/>
                  </a:lnTo>
                  <a:lnTo>
                    <a:pt x="527399" y="533377"/>
                  </a:lnTo>
                  <a:lnTo>
                    <a:pt x="558622" y="573262"/>
                  </a:lnTo>
                  <a:lnTo>
                    <a:pt x="589187" y="606727"/>
                  </a:lnTo>
                  <a:lnTo>
                    <a:pt x="621754" y="637775"/>
                  </a:lnTo>
                  <a:lnTo>
                    <a:pt x="656199" y="666393"/>
                  </a:lnTo>
                  <a:lnTo>
                    <a:pt x="692399" y="692570"/>
                  </a:lnTo>
                  <a:lnTo>
                    <a:pt x="723524" y="712088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894741" y="6145910"/>
              <a:ext cx="1294765" cy="712470"/>
            </a:xfrm>
            <a:custGeom>
              <a:avLst/>
              <a:gdLst/>
              <a:ahLst/>
              <a:cxnLst/>
              <a:rect l="l" t="t" r="r" b="b"/>
              <a:pathLst>
                <a:path w="1294765" h="712470">
                  <a:moveTo>
                    <a:pt x="0" y="0"/>
                  </a:moveTo>
                  <a:lnTo>
                    <a:pt x="68209" y="39808"/>
                  </a:lnTo>
                  <a:lnTo>
                    <a:pt x="111535" y="61628"/>
                  </a:lnTo>
                  <a:lnTo>
                    <a:pt x="155556" y="81385"/>
                  </a:lnTo>
                  <a:lnTo>
                    <a:pt x="200190" y="99061"/>
                  </a:lnTo>
                  <a:lnTo>
                    <a:pt x="245352" y="114637"/>
                  </a:lnTo>
                  <a:lnTo>
                    <a:pt x="290958" y="128097"/>
                  </a:lnTo>
                  <a:lnTo>
                    <a:pt x="336925" y="139421"/>
                  </a:lnTo>
                  <a:lnTo>
                    <a:pt x="342694" y="187977"/>
                  </a:lnTo>
                  <a:lnTo>
                    <a:pt x="351984" y="236048"/>
                  </a:lnTo>
                  <a:lnTo>
                    <a:pt x="364901" y="283375"/>
                  </a:lnTo>
                  <a:lnTo>
                    <a:pt x="381550" y="329701"/>
                  </a:lnTo>
                  <a:lnTo>
                    <a:pt x="402036" y="374765"/>
                  </a:lnTo>
                  <a:lnTo>
                    <a:pt x="426465" y="418308"/>
                  </a:lnTo>
                  <a:lnTo>
                    <a:pt x="454942" y="460072"/>
                  </a:lnTo>
                  <a:lnTo>
                    <a:pt x="487572" y="499797"/>
                  </a:lnTo>
                  <a:lnTo>
                    <a:pt x="518857" y="532122"/>
                  </a:lnTo>
                  <a:lnTo>
                    <a:pt x="552170" y="561881"/>
                  </a:lnTo>
                  <a:lnTo>
                    <a:pt x="587373" y="589061"/>
                  </a:lnTo>
                  <a:lnTo>
                    <a:pt x="624327" y="613648"/>
                  </a:lnTo>
                  <a:lnTo>
                    <a:pt x="662891" y="635628"/>
                  </a:lnTo>
                  <a:lnTo>
                    <a:pt x="702928" y="654990"/>
                  </a:lnTo>
                  <a:lnTo>
                    <a:pt x="744297" y="671718"/>
                  </a:lnTo>
                  <a:lnTo>
                    <a:pt x="786858" y="685801"/>
                  </a:lnTo>
                  <a:lnTo>
                    <a:pt x="830474" y="697225"/>
                  </a:lnTo>
                  <a:lnTo>
                    <a:pt x="875004" y="705977"/>
                  </a:lnTo>
                  <a:lnTo>
                    <a:pt x="920309" y="712043"/>
                  </a:lnTo>
                  <a:lnTo>
                    <a:pt x="920932" y="712088"/>
                  </a:lnTo>
                </a:path>
                <a:path w="1294765" h="712470">
                  <a:moveTo>
                    <a:pt x="1078117" y="712088"/>
                  </a:moveTo>
                  <a:lnTo>
                    <a:pt x="1153583" y="701625"/>
                  </a:lnTo>
                  <a:lnTo>
                    <a:pt x="1200612" y="691299"/>
                  </a:lnTo>
                  <a:lnTo>
                    <a:pt x="1247441" y="678195"/>
                  </a:lnTo>
                  <a:lnTo>
                    <a:pt x="1293930" y="662300"/>
                  </a:lnTo>
                  <a:lnTo>
                    <a:pt x="1294210" y="662185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1002929" y="6145910"/>
              <a:ext cx="1186180" cy="614680"/>
            </a:xfrm>
            <a:custGeom>
              <a:avLst/>
              <a:gdLst/>
              <a:ahLst/>
              <a:cxnLst/>
              <a:rect l="l" t="t" r="r" b="b"/>
              <a:pathLst>
                <a:path w="1186179" h="614679">
                  <a:moveTo>
                    <a:pt x="0" y="0"/>
                  </a:moveTo>
                  <a:lnTo>
                    <a:pt x="40375" y="23084"/>
                  </a:lnTo>
                  <a:lnTo>
                    <a:pt x="84305" y="45436"/>
                  </a:lnTo>
                  <a:lnTo>
                    <a:pt x="128971" y="65483"/>
                  </a:lnTo>
                  <a:lnTo>
                    <a:pt x="174269" y="83202"/>
                  </a:lnTo>
                  <a:lnTo>
                    <a:pt x="220094" y="98568"/>
                  </a:lnTo>
                  <a:lnTo>
                    <a:pt x="266344" y="111561"/>
                  </a:lnTo>
                  <a:lnTo>
                    <a:pt x="275539" y="160272"/>
                  </a:lnTo>
                  <a:lnTo>
                    <a:pt x="288596" y="208297"/>
                  </a:lnTo>
                  <a:lnTo>
                    <a:pt x="305654" y="255298"/>
                  </a:lnTo>
                  <a:lnTo>
                    <a:pt x="326850" y="300938"/>
                  </a:lnTo>
                  <a:lnTo>
                    <a:pt x="352322" y="344882"/>
                  </a:lnTo>
                  <a:lnTo>
                    <a:pt x="382209" y="386792"/>
                  </a:lnTo>
                  <a:lnTo>
                    <a:pt x="416648" y="426331"/>
                  </a:lnTo>
                  <a:lnTo>
                    <a:pt x="448792" y="457301"/>
                  </a:lnTo>
                  <a:lnTo>
                    <a:pt x="482965" y="485542"/>
                  </a:lnTo>
                  <a:lnTo>
                    <a:pt x="519010" y="511038"/>
                  </a:lnTo>
                  <a:lnTo>
                    <a:pt x="556768" y="533774"/>
                  </a:lnTo>
                  <a:lnTo>
                    <a:pt x="596083" y="553735"/>
                  </a:lnTo>
                  <a:lnTo>
                    <a:pt x="636795" y="570908"/>
                  </a:lnTo>
                  <a:lnTo>
                    <a:pt x="678749" y="585277"/>
                  </a:lnTo>
                  <a:lnTo>
                    <a:pt x="721785" y="596826"/>
                  </a:lnTo>
                  <a:lnTo>
                    <a:pt x="765747" y="605543"/>
                  </a:lnTo>
                  <a:lnTo>
                    <a:pt x="810476" y="611411"/>
                  </a:lnTo>
                  <a:lnTo>
                    <a:pt x="855815" y="614415"/>
                  </a:lnTo>
                  <a:lnTo>
                    <a:pt x="901607" y="614542"/>
                  </a:lnTo>
                  <a:lnTo>
                    <a:pt x="947693" y="611776"/>
                  </a:lnTo>
                  <a:lnTo>
                    <a:pt x="993916" y="606103"/>
                  </a:lnTo>
                  <a:lnTo>
                    <a:pt x="1040118" y="597507"/>
                  </a:lnTo>
                  <a:lnTo>
                    <a:pt x="1086141" y="585974"/>
                  </a:lnTo>
                  <a:lnTo>
                    <a:pt x="1131828" y="571489"/>
                  </a:lnTo>
                  <a:lnTo>
                    <a:pt x="1177022" y="554038"/>
                  </a:lnTo>
                  <a:lnTo>
                    <a:pt x="1186022" y="54990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1111841" y="6145910"/>
              <a:ext cx="1077595" cy="513715"/>
            </a:xfrm>
            <a:custGeom>
              <a:avLst/>
              <a:gdLst/>
              <a:ahLst/>
              <a:cxnLst/>
              <a:rect l="l" t="t" r="r" b="b"/>
              <a:pathLst>
                <a:path w="1077595" h="513715">
                  <a:moveTo>
                    <a:pt x="0" y="0"/>
                  </a:moveTo>
                  <a:lnTo>
                    <a:pt x="66526" y="34834"/>
                  </a:lnTo>
                  <a:lnTo>
                    <a:pt x="108861" y="53416"/>
                  </a:lnTo>
                  <a:lnTo>
                    <a:pt x="151733" y="69717"/>
                  </a:lnTo>
                  <a:lnTo>
                    <a:pt x="195038" y="83714"/>
                  </a:lnTo>
                  <a:lnTo>
                    <a:pt x="208763" y="132601"/>
                  </a:lnTo>
                  <a:lnTo>
                    <a:pt x="226755" y="180483"/>
                  </a:lnTo>
                  <a:lnTo>
                    <a:pt x="249193" y="226905"/>
                  </a:lnTo>
                  <a:lnTo>
                    <a:pt x="276259" y="271413"/>
                  </a:lnTo>
                  <a:lnTo>
                    <a:pt x="308135" y="313551"/>
                  </a:lnTo>
                  <a:lnTo>
                    <a:pt x="345000" y="352865"/>
                  </a:lnTo>
                  <a:lnTo>
                    <a:pt x="380086" y="383733"/>
                  </a:lnTo>
                  <a:lnTo>
                    <a:pt x="417370" y="411362"/>
                  </a:lnTo>
                  <a:lnTo>
                    <a:pt x="456641" y="435734"/>
                  </a:lnTo>
                  <a:lnTo>
                    <a:pt x="497691" y="456828"/>
                  </a:lnTo>
                  <a:lnTo>
                    <a:pt x="540309" y="474624"/>
                  </a:lnTo>
                  <a:lnTo>
                    <a:pt x="584286" y="489103"/>
                  </a:lnTo>
                  <a:lnTo>
                    <a:pt x="629412" y="500246"/>
                  </a:lnTo>
                  <a:lnTo>
                    <a:pt x="675478" y="508031"/>
                  </a:lnTo>
                  <a:lnTo>
                    <a:pt x="722274" y="512441"/>
                  </a:lnTo>
                  <a:lnTo>
                    <a:pt x="769590" y="513454"/>
                  </a:lnTo>
                  <a:lnTo>
                    <a:pt x="817217" y="511051"/>
                  </a:lnTo>
                  <a:lnTo>
                    <a:pt x="864946" y="505213"/>
                  </a:lnTo>
                  <a:lnTo>
                    <a:pt x="912565" y="495920"/>
                  </a:lnTo>
                  <a:lnTo>
                    <a:pt x="959866" y="483152"/>
                  </a:lnTo>
                  <a:lnTo>
                    <a:pt x="1006640" y="466889"/>
                  </a:lnTo>
                  <a:lnTo>
                    <a:pt x="1052676" y="447111"/>
                  </a:lnTo>
                  <a:lnTo>
                    <a:pt x="1077110" y="434479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1219004" y="6145910"/>
              <a:ext cx="970280" cy="412115"/>
            </a:xfrm>
            <a:custGeom>
              <a:avLst/>
              <a:gdLst/>
              <a:ahLst/>
              <a:cxnLst/>
              <a:rect l="l" t="t" r="r" b="b"/>
              <a:pathLst>
                <a:path w="970279" h="412115">
                  <a:moveTo>
                    <a:pt x="0" y="0"/>
                  </a:moveTo>
                  <a:lnTo>
                    <a:pt x="39576" y="20320"/>
                  </a:lnTo>
                  <a:lnTo>
                    <a:pt x="82269" y="39374"/>
                  </a:lnTo>
                  <a:lnTo>
                    <a:pt x="125484" y="55867"/>
                  </a:lnTo>
                  <a:lnTo>
                    <a:pt x="145506" y="104959"/>
                  </a:lnTo>
                  <a:lnTo>
                    <a:pt x="170241" y="152493"/>
                  </a:lnTo>
                  <a:lnTo>
                    <a:pt x="199927" y="197837"/>
                  </a:lnTo>
                  <a:lnTo>
                    <a:pt x="234805" y="240354"/>
                  </a:lnTo>
                  <a:lnTo>
                    <a:pt x="275115" y="279412"/>
                  </a:lnTo>
                  <a:lnTo>
                    <a:pt x="311795" y="308293"/>
                  </a:lnTo>
                  <a:lnTo>
                    <a:pt x="350553" y="333688"/>
                  </a:lnTo>
                  <a:lnTo>
                    <a:pt x="391148" y="355574"/>
                  </a:lnTo>
                  <a:lnTo>
                    <a:pt x="433341" y="373927"/>
                  </a:lnTo>
                  <a:lnTo>
                    <a:pt x="476893" y="388725"/>
                  </a:lnTo>
                  <a:lnTo>
                    <a:pt x="521563" y="399943"/>
                  </a:lnTo>
                  <a:lnTo>
                    <a:pt x="567113" y="407559"/>
                  </a:lnTo>
                  <a:lnTo>
                    <a:pt x="613302" y="411549"/>
                  </a:lnTo>
                  <a:lnTo>
                    <a:pt x="659891" y="411890"/>
                  </a:lnTo>
                  <a:lnTo>
                    <a:pt x="706640" y="408558"/>
                  </a:lnTo>
                  <a:lnTo>
                    <a:pt x="753310" y="401530"/>
                  </a:lnTo>
                  <a:lnTo>
                    <a:pt x="799661" y="390783"/>
                  </a:lnTo>
                  <a:lnTo>
                    <a:pt x="845453" y="376293"/>
                  </a:lnTo>
                  <a:lnTo>
                    <a:pt x="890447" y="358037"/>
                  </a:lnTo>
                  <a:lnTo>
                    <a:pt x="934403" y="335992"/>
                  </a:lnTo>
                  <a:lnTo>
                    <a:pt x="969948" y="314456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1324012" y="6145910"/>
              <a:ext cx="865505" cy="311150"/>
            </a:xfrm>
            <a:custGeom>
              <a:avLst/>
              <a:gdLst/>
              <a:ahLst/>
              <a:cxnLst/>
              <a:rect l="l" t="t" r="r" b="b"/>
              <a:pathLst>
                <a:path w="865504" h="311150">
                  <a:moveTo>
                    <a:pt x="814622" y="223333"/>
                  </a:moveTo>
                  <a:lnTo>
                    <a:pt x="853308" y="195138"/>
                  </a:lnTo>
                  <a:lnTo>
                    <a:pt x="864940" y="184939"/>
                  </a:lnTo>
                </a:path>
                <a:path w="865504" h="311150">
                  <a:moveTo>
                    <a:pt x="0" y="0"/>
                  </a:moveTo>
                  <a:lnTo>
                    <a:pt x="14993" y="8061"/>
                  </a:lnTo>
                  <a:lnTo>
                    <a:pt x="58083" y="28020"/>
                  </a:lnTo>
                  <a:lnTo>
                    <a:pt x="81152" y="67629"/>
                  </a:lnTo>
                  <a:lnTo>
                    <a:pt x="107467" y="105695"/>
                  </a:lnTo>
                  <a:lnTo>
                    <a:pt x="137178" y="141749"/>
                  </a:lnTo>
                  <a:lnTo>
                    <a:pt x="170434" y="175322"/>
                  </a:lnTo>
                  <a:lnTo>
                    <a:pt x="207384" y="205947"/>
                  </a:lnTo>
                  <a:lnTo>
                    <a:pt x="246098" y="232247"/>
                  </a:lnTo>
                  <a:lnTo>
                    <a:pt x="286601" y="254812"/>
                  </a:lnTo>
                  <a:lnTo>
                    <a:pt x="328626" y="273610"/>
                  </a:lnTo>
                  <a:lnTo>
                    <a:pt x="371903" y="288614"/>
                  </a:lnTo>
                  <a:lnTo>
                    <a:pt x="416166" y="299791"/>
                  </a:lnTo>
                  <a:lnTo>
                    <a:pt x="461145" y="307114"/>
                  </a:lnTo>
                  <a:lnTo>
                    <a:pt x="506574" y="310552"/>
                  </a:lnTo>
                  <a:lnTo>
                    <a:pt x="552183" y="310075"/>
                  </a:lnTo>
                  <a:lnTo>
                    <a:pt x="597705" y="305653"/>
                  </a:lnTo>
                  <a:lnTo>
                    <a:pt x="642871" y="297257"/>
                  </a:lnTo>
                  <a:lnTo>
                    <a:pt x="687414" y="284857"/>
                  </a:lnTo>
                  <a:lnTo>
                    <a:pt x="731066" y="268422"/>
                  </a:lnTo>
                  <a:lnTo>
                    <a:pt x="773558" y="247924"/>
                  </a:lnTo>
                  <a:lnTo>
                    <a:pt x="814622" y="223333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1419429" y="6145910"/>
              <a:ext cx="769620" cy="209550"/>
            </a:xfrm>
            <a:custGeom>
              <a:avLst/>
              <a:gdLst/>
              <a:ahLst/>
              <a:cxnLst/>
              <a:rect l="l" t="t" r="r" b="b"/>
              <a:pathLst>
                <a:path w="769620" h="209550">
                  <a:moveTo>
                    <a:pt x="661753" y="136532"/>
                  </a:moveTo>
                  <a:lnTo>
                    <a:pt x="701211" y="107078"/>
                  </a:lnTo>
                  <a:lnTo>
                    <a:pt x="736616" y="73833"/>
                  </a:lnTo>
                  <a:lnTo>
                    <a:pt x="767879" y="37155"/>
                  </a:lnTo>
                  <a:lnTo>
                    <a:pt x="769523" y="34738"/>
                  </a:lnTo>
                </a:path>
                <a:path w="769620" h="209550">
                  <a:moveTo>
                    <a:pt x="0" y="0"/>
                  </a:moveTo>
                  <a:lnTo>
                    <a:pt x="273" y="160"/>
                  </a:lnTo>
                  <a:lnTo>
                    <a:pt x="33213" y="37583"/>
                  </a:lnTo>
                  <a:lnTo>
                    <a:pt x="68961" y="72462"/>
                  </a:lnTo>
                  <a:lnTo>
                    <a:pt x="107604" y="104267"/>
                  </a:lnTo>
                  <a:lnTo>
                    <a:pt x="149231" y="132468"/>
                  </a:lnTo>
                  <a:lnTo>
                    <a:pt x="194440" y="157140"/>
                  </a:lnTo>
                  <a:lnTo>
                    <a:pt x="241018" y="177127"/>
                  </a:lnTo>
                  <a:lnTo>
                    <a:pt x="288599" y="192369"/>
                  </a:lnTo>
                  <a:lnTo>
                    <a:pt x="336821" y="202809"/>
                  </a:lnTo>
                  <a:lnTo>
                    <a:pt x="385320" y="208389"/>
                  </a:lnTo>
                  <a:lnTo>
                    <a:pt x="433731" y="209050"/>
                  </a:lnTo>
                  <a:lnTo>
                    <a:pt x="481692" y="204734"/>
                  </a:lnTo>
                  <a:lnTo>
                    <a:pt x="528839" y="195382"/>
                  </a:lnTo>
                  <a:lnTo>
                    <a:pt x="574807" y="180937"/>
                  </a:lnTo>
                  <a:lnTo>
                    <a:pt x="619233" y="161340"/>
                  </a:lnTo>
                  <a:lnTo>
                    <a:pt x="661753" y="136532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1497862" y="6145911"/>
              <a:ext cx="585470" cy="107950"/>
            </a:xfrm>
            <a:custGeom>
              <a:avLst/>
              <a:gdLst/>
              <a:ahLst/>
              <a:cxnLst/>
              <a:rect l="l" t="t" r="r" b="b"/>
              <a:pathLst>
                <a:path w="585470" h="107950">
                  <a:moveTo>
                    <a:pt x="0" y="0"/>
                  </a:moveTo>
                  <a:lnTo>
                    <a:pt x="61112" y="36376"/>
                  </a:lnTo>
                  <a:lnTo>
                    <a:pt x="102370" y="56492"/>
                  </a:lnTo>
                  <a:lnTo>
                    <a:pt x="143762" y="73395"/>
                  </a:lnTo>
                  <a:lnTo>
                    <a:pt x="185109" y="87012"/>
                  </a:lnTo>
                  <a:lnTo>
                    <a:pt x="226234" y="97271"/>
                  </a:lnTo>
                  <a:lnTo>
                    <a:pt x="266959" y="104100"/>
                  </a:lnTo>
                  <a:lnTo>
                    <a:pt x="307105" y="107424"/>
                  </a:lnTo>
                  <a:lnTo>
                    <a:pt x="346495" y="107172"/>
                  </a:lnTo>
                  <a:lnTo>
                    <a:pt x="384950" y="103271"/>
                  </a:lnTo>
                  <a:lnTo>
                    <a:pt x="422293" y="95649"/>
                  </a:lnTo>
                  <a:lnTo>
                    <a:pt x="492929" y="68948"/>
                  </a:lnTo>
                  <a:lnTo>
                    <a:pt x="525866" y="49724"/>
                  </a:lnTo>
                  <a:lnTo>
                    <a:pt x="556430" y="26916"/>
                  </a:lnTo>
                  <a:lnTo>
                    <a:pt x="584011" y="1053"/>
                  </a:lnTo>
                  <a:lnTo>
                    <a:pt x="58491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38480" y="201686"/>
            <a:ext cx="49193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931035" algn="l"/>
                <a:tab pos="2128520" algn="l"/>
              </a:tabLst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1800" b="1" baseline="31746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sz="1725" b="1" spc="352" baseline="3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 окраски в серии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222" y="6418333"/>
            <a:ext cx="1209823" cy="200233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970497" y="3493532"/>
            <a:ext cx="1095375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lang="en-US" sz="525" b="1" i="0" u="none" strike="noStrike" kern="0" cap="none" spc="60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lang="en-US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kumimoji="0" lang="en-US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5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endParaRPr kumimoji="0" lang="en-US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70027691</a:t>
            </a:r>
            <a:endParaRPr kumimoji="0" lang="en-US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597" y="2369120"/>
            <a:ext cx="1147345" cy="112488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591970" y="1764627"/>
            <a:ext cx="1093470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lvl="0" indent="0" defTabSz="914400" eaLnBrk="1" fontAlgn="auto" latinLnBrk="0" hangingPunct="1">
              <a:lnSpc>
                <a:spcPct val="1141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lang="en-US" sz="525" b="1" i="0" u="none" strike="noStrike" kern="0" cap="none" spc="67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lang="en-US" sz="650" b="1" i="0" u="none" strike="noStrike" kern="0" cap="none" spc="-3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50" b="1" i="0" u="none" strike="noStrike" kern="0" cap="none" spc="-2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kumimoji="0" lang="en-US" sz="65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</a:t>
            </a:r>
            <a:r>
              <a:rPr kumimoji="0" lang="en-US" sz="650" b="1" i="0" u="none" strike="noStrike" kern="0" cap="none" spc="50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Blotch Imp.</a:t>
            </a:r>
            <a:endParaRPr kumimoji="0" lang="en-US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70080250</a:t>
            </a:r>
            <a:endParaRPr kumimoji="0" lang="en-US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object 3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407" y="636922"/>
            <a:ext cx="1147346" cy="112488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979608" y="1761334"/>
            <a:ext cx="2196349" cy="366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165" marR="43180" lvl="0" indent="0" defTabSz="914400" eaLnBrk="1" fontAlgn="auto" latinLnBrk="0" hangingPunct="1">
              <a:lnSpc>
                <a:spcPct val="1153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82065" algn="l"/>
              </a:tabLst>
              <a:defRPr/>
            </a:pP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525" b="1" i="0" u="none" strike="noStrike" kern="0" cap="none" spc="67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kumimoji="0" sz="650" b="1" i="0" u="none" strike="noStrike" kern="0" cap="none" spc="-3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29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nl-NL" sz="650" b="1" i="0" u="none" strike="noStrike" kern="0" cap="none" spc="29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525" b="1" i="0" u="none" strike="noStrike" kern="0" cap="none" spc="67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lang="nl-NL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Frost</a:t>
            </a:r>
            <a:r>
              <a:rPr kumimoji="0" lang="nl-NL" sz="650" b="1" i="0" u="none" strike="noStrike" kern="0" cap="none" spc="-3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Blotch</a:t>
            </a: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70053728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65" marR="0" lvl="0" indent="0" defTabSz="91440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70046093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61608" y="1761334"/>
            <a:ext cx="899794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525" b="1" i="0" u="none" strike="noStrike" kern="0" cap="none" spc="44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Purple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70058935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709" y="636922"/>
            <a:ext cx="1147344" cy="1124889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1757013" y="3493694"/>
            <a:ext cx="1029335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lvl="0" indent="0" defTabSz="914400" eaLnBrk="1" fontAlgn="auto" latinLnBrk="0" hangingPunct="1">
              <a:lnSpc>
                <a:spcPct val="1141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525" b="1" i="0" u="none" strike="noStrike" kern="0" cap="none" spc="44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Violet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sz="650" b="1" i="0" u="none" strike="noStrike" kern="0" cap="none" spc="50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70069841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object 3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5" y="2388913"/>
            <a:ext cx="1147343" cy="1124889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5455060" y="3493694"/>
            <a:ext cx="1064260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lvl="0" indent="0" defTabSz="914400" eaLnBrk="1" fontAlgn="auto" latinLnBrk="0" hangingPunct="1">
              <a:lnSpc>
                <a:spcPct val="1141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525" b="1" i="0" u="none" strike="noStrike" kern="0" cap="none" spc="67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sz="650" b="1" i="0" u="none" strike="noStrike" kern="0" cap="none" spc="-3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kumimoji="0" sz="65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sz="650" b="1" i="0" u="none" strike="noStrike" kern="0" cap="none" spc="50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Purple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70021231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object 3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784" y="636922"/>
            <a:ext cx="1147346" cy="112488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160" y="2369121"/>
            <a:ext cx="1147346" cy="1124889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6692983" y="1761334"/>
            <a:ext cx="114681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 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Rose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Medley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70027697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object 4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83" y="636922"/>
            <a:ext cx="1147335" cy="1124889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4219885" y="3493215"/>
            <a:ext cx="1103630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lvl="0" indent="0" defTabSz="914400" eaLnBrk="1" fontAlgn="auto" latinLnBrk="0" hangingPunct="1">
              <a:lnSpc>
                <a:spcPct val="1141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</a:t>
            </a:r>
            <a:r>
              <a:rPr kumimoji="0" lang="nl-NL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525" b="1" i="0" u="none" strike="noStrike" kern="0" cap="none" spc="97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sz="650" b="1" i="0" u="none" strike="noStrike" kern="0" cap="none" spc="-1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Clear 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kumimoji="0" sz="650" b="1" i="0" u="none" strike="noStrike" kern="0" cap="none" spc="50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Imp.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70080297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51" y="2195413"/>
            <a:ext cx="178562" cy="82905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1751893" y="1748589"/>
            <a:ext cx="1064260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lvl="0" indent="0" defTabSz="914400" eaLnBrk="1" fontAlgn="auto" latinLnBrk="0" hangingPunct="1">
              <a:lnSpc>
                <a:spcPct val="1141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525" b="1" i="0" u="none" strike="noStrike" kern="0" cap="none" spc="60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0" sz="650" b="1" i="0" u="none" strike="noStrike" kern="0" cap="none" spc="50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Blotch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70080295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985" y="2368643"/>
            <a:ext cx="1147345" cy="112488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996" y="640052"/>
            <a:ext cx="1130987" cy="1108853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6692983" y="3493532"/>
            <a:ext cx="78867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525" b="1" i="0" u="none" strike="noStrike" kern="0" cap="none" spc="44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Mix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70081608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83" y="2369121"/>
            <a:ext cx="1147335" cy="1124889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538480" y="3493532"/>
            <a:ext cx="1010919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sz="525" b="1" i="0" u="none" strike="noStrike" kern="0" cap="none" spc="44" normalizeH="0" baseline="31746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sz="650" b="1" i="0" u="none" strike="noStrike" kern="0" cap="none" spc="-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650" b="1" i="0" u="none" strike="noStrike" kern="0" cap="none" spc="-2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kumimoji="0" sz="650" b="1" i="0" u="none" strike="noStrike" kern="0" cap="none" spc="-2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Blue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70027699</a:t>
            </a:r>
            <a:endParaRPr kumimoji="0" sz="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object 53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0" y="2369121"/>
            <a:ext cx="1147345" cy="1124889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5436842" y="5809953"/>
            <a:ext cx="94932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sz="800" b="1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®</a:t>
            </a:r>
            <a:r>
              <a:rPr kumimoji="0" lang="en-US" sz="675" b="0" i="1" u="none" strike="noStrike" kern="0" cap="none" spc="187" normalizeH="0" baseline="30864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Speedy</a:t>
            </a:r>
            <a:r>
              <a:rPr kumimoji="0" lang="en-US" sz="800" b="0" i="1" u="none" strike="noStrike" kern="0" cap="none" spc="3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0" i="1" u="none" strike="noStrike" kern="0" cap="none" spc="-2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Mix</a:t>
            </a:r>
            <a:endParaRPr kumimoji="0" lang="en-US" sz="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xfrm>
            <a:off x="153415" y="6409292"/>
            <a:ext cx="230504" cy="1628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000" b="1" i="0" u="none" strike="noStrike" kern="0" cap="none" spc="-2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63C8A6F8-667F-FFA9-279A-256B1A075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369" y="640052"/>
            <a:ext cx="1115344" cy="1117561"/>
          </a:xfrm>
          <a:prstGeom prst="roundRect">
            <a:avLst>
              <a:gd name="adj" fmla="val 86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ject 51">
            <a:extLst>
              <a:ext uri="{FF2B5EF4-FFF2-40B4-BE49-F238E27FC236}">
                <a16:creationId xmlns:a16="http://schemas.microsoft.com/office/drawing/2014/main" id="{1AC3D24C-B07D-8C7C-426B-AAD8D9E46D5B}"/>
              </a:ext>
            </a:extLst>
          </p:cNvPr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952" y="2517368"/>
            <a:ext cx="6099048" cy="3626365"/>
          </a:xfrm>
          <a:prstGeom prst="rect">
            <a:avLst/>
          </a:prstGeom>
        </p:spPr>
      </p:pic>
      <p:sp>
        <p:nvSpPr>
          <p:cNvPr id="20" name="object 6">
            <a:extLst>
              <a:ext uri="{FF2B5EF4-FFF2-40B4-BE49-F238E27FC236}">
                <a16:creationId xmlns:a16="http://schemas.microsoft.com/office/drawing/2014/main" id="{2357C16B-6AE6-59A6-1F91-4FAD333C401F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720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no Violet Face (70080290)">
            <a:extLst>
              <a:ext uri="{FF2B5EF4-FFF2-40B4-BE49-F238E27FC236}">
                <a16:creationId xmlns:a16="http://schemas.microsoft.com/office/drawing/2014/main" id="{0F065B48-A271-3442-FB09-1B355734F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0470" y="439516"/>
            <a:ext cx="3488041" cy="44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8020778" y="893"/>
            <a:ext cx="4168619" cy="134222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088175" rtl="0"/>
            <a:endParaRPr sz="209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267" y="4915376"/>
            <a:ext cx="1531221" cy="251926"/>
          </a:xfrm>
          <a:prstGeom prst="rect">
            <a:avLst/>
          </a:prstGeom>
          <a:noFill/>
        </p:spPr>
        <p:txBody>
          <a:bodyPr vert="horz" wrap="square" lIns="0" tIns="20950" rIns="0" bIns="0" rtlCol="0">
            <a:spAutoFit/>
          </a:bodyPr>
          <a:lstStyle/>
          <a:p>
            <a:pPr marL="43167" algn="l" defTabSz="1088175" rtl="0">
              <a:spcBef>
                <a:spcPts val="165"/>
              </a:spcBef>
            </a:pPr>
            <a:r>
              <a:rPr sz="800" kern="1200" spc="1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Cora</a:t>
            </a:r>
            <a:r>
              <a:rPr sz="675" kern="1200" spc="15" baseline="30864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 </a:t>
            </a:r>
            <a:r>
              <a:rPr sz="800" kern="1200" spc="5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XDR Magenta Halo</a:t>
            </a:r>
            <a:r>
              <a:rPr sz="800" kern="1200" spc="-105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sz="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Imp.</a:t>
            </a:r>
            <a:br>
              <a:rPr lang="nl-NL" sz="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nl-NL" sz="700" kern="1200" spc="-15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70071667</a:t>
            </a:r>
            <a:endParaRPr sz="800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12076" y="5231948"/>
            <a:ext cx="8904191" cy="0"/>
          </a:xfrm>
          <a:custGeom>
            <a:avLst/>
            <a:gdLst/>
            <a:ahLst/>
            <a:cxnLst/>
            <a:rect l="l" t="t" r="r" b="b"/>
            <a:pathLst>
              <a:path w="8906510">
                <a:moveTo>
                  <a:pt x="0" y="0"/>
                </a:moveTo>
                <a:lnTo>
                  <a:pt x="89062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pPr algn="l" defTabSz="1088175" rtl="0"/>
            <a:endParaRPr sz="209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587" y="6141298"/>
            <a:ext cx="12190095" cy="719903"/>
            <a:chOff x="0" y="6142005"/>
            <a:chExt cx="12193270" cy="720090"/>
          </a:xfrm>
        </p:grpSpPr>
        <p:sp>
          <p:nvSpPr>
            <p:cNvPr id="38" name="object 38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pPr algn="l" defTabSz="1088175" rtl="0"/>
              <a:endParaRPr sz="2099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l" defTabSz="1088175" rtl="0"/>
              <a:endParaRPr sz="2099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pPr algn="l" defTabSz="1088175" rtl="0"/>
              <a:endParaRPr sz="2099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" name="object 41"/>
          <p:cNvSpPr/>
          <p:nvPr/>
        </p:nvSpPr>
        <p:spPr>
          <a:xfrm>
            <a:off x="2712076" y="964401"/>
            <a:ext cx="4250853" cy="0"/>
          </a:xfrm>
          <a:custGeom>
            <a:avLst/>
            <a:gdLst/>
            <a:ahLst/>
            <a:cxnLst/>
            <a:rect l="l" t="t" r="r" b="b"/>
            <a:pathLst>
              <a:path w="4251959">
                <a:moveTo>
                  <a:pt x="0" y="0"/>
                </a:moveTo>
                <a:lnTo>
                  <a:pt x="4251960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pPr algn="l" defTabSz="1088175" rtl="0"/>
            <a:endParaRPr sz="2099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2757402" y="541872"/>
            <a:ext cx="3156400" cy="50526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25392">
              <a:spcBef>
                <a:spcPts val="100"/>
              </a:spcBef>
            </a:pPr>
            <a:r>
              <a:rPr lang="ru-RU" sz="3200" b="1" spc="-15" dirty="0" err="1">
                <a:latin typeface="Arial" panose="020B0604020202020204" pitchFamily="34" charset="0"/>
                <a:cs typeface="Arial" panose="020B0604020202020204" pitchFamily="34" charset="0"/>
              </a:rPr>
              <a:t>Фино</a:t>
            </a:r>
            <a:r>
              <a:rPr lang="ru-RU" sz="3200" b="1" spc="-1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nl-NL" sz="2800" b="1" spc="-15" dirty="0">
                <a:latin typeface="Arial" panose="020B0604020202020204" pitchFamily="34" charset="0"/>
                <a:cs typeface="Arial" panose="020B0604020202020204" pitchFamily="34" charset="0"/>
              </a:rPr>
              <a:t>Fino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948811" y="1206200"/>
            <a:ext cx="4308623" cy="212876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38089" algn="l" defTabSz="1088175" rtl="0">
              <a:spcBef>
                <a:spcPts val="100"/>
              </a:spcBef>
            </a:pPr>
            <a:r>
              <a:rPr lang="nl-NL" sz="1300" b="1" kern="1200" spc="1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lang="ru-RU" sz="1300" b="1" kern="1200" spc="1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здайте свою собственную серию</a:t>
            </a:r>
            <a:endParaRPr sz="13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xfrm>
            <a:off x="154962" y="6357588"/>
            <a:ext cx="217747" cy="163463"/>
          </a:xfrm>
          <a:prstGeom prst="rect">
            <a:avLst/>
          </a:prstGeom>
        </p:spPr>
        <p:txBody>
          <a:bodyPr vert="horz" wrap="square" lIns="0" tIns="9523" rIns="0" bIns="0" rtlCol="0">
            <a:spAutoFit/>
          </a:bodyPr>
          <a:lstStyle/>
          <a:p>
            <a:pPr marL="38089" algn="l" defTabSz="1088175" rtl="0">
              <a:spcBef>
                <a:spcPts val="75"/>
              </a:spcBef>
            </a:pPr>
            <a:fld id="{81D60167-4931-47E6-BA6A-407CBD079E47}" type="slidenum">
              <a:rPr kern="1200" spc="-5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38089" algn="l" defTabSz="1088175" rtl="0">
                <a:spcBef>
                  <a:spcPts val="75"/>
                </a:spcBef>
              </a:pPr>
              <a:t>25</a:t>
            </a:fld>
            <a:endParaRPr kern="1200" spc="-5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Picture 54" descr="A large empty field&#10;&#10;Description automatically generated">
            <a:extLst>
              <a:ext uri="{FF2B5EF4-FFF2-40B4-BE49-F238E27FC236}">
                <a16:creationId xmlns:a16="http://schemas.microsoft.com/office/drawing/2014/main" id="{F6CF2DC8-CBBB-49F7-8DA3-C5D017A7D6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894"/>
            <a:ext cx="2593572" cy="6140398"/>
          </a:xfrm>
          <a:prstGeom prst="rect">
            <a:avLst/>
          </a:prstGeom>
        </p:spPr>
      </p:pic>
      <p:pic>
        <p:nvPicPr>
          <p:cNvPr id="60" name="object 30">
            <a:extLst>
              <a:ext uri="{FF2B5EF4-FFF2-40B4-BE49-F238E27FC236}">
                <a16:creationId xmlns:a16="http://schemas.microsoft.com/office/drawing/2014/main" id="{D0177A28-393D-48BC-8AED-F142F340E43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96946" y="4554260"/>
            <a:ext cx="486562" cy="205327"/>
          </a:xfrm>
          <a:prstGeom prst="rect">
            <a:avLst/>
          </a:prstGeom>
        </p:spPr>
      </p:pic>
      <p:sp>
        <p:nvSpPr>
          <p:cNvPr id="63" name="object 7">
            <a:extLst>
              <a:ext uri="{FF2B5EF4-FFF2-40B4-BE49-F238E27FC236}">
                <a16:creationId xmlns:a16="http://schemas.microsoft.com/office/drawing/2014/main" id="{150D2A93-CB65-400B-A67D-3FFEE7EC83D0}"/>
              </a:ext>
            </a:extLst>
          </p:cNvPr>
          <p:cNvSpPr txBox="1"/>
          <p:nvPr/>
        </p:nvSpPr>
        <p:spPr>
          <a:xfrm>
            <a:off x="3777194" y="5228425"/>
            <a:ext cx="2593572" cy="87459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Размер в грунте</a:t>
            </a:r>
            <a:r>
              <a:rPr kumimoji="0" lang="en-US" sz="1200" b="1" i="0" u="none" strike="noStrike" kern="0" cap="none" spc="19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0" lang="en-US" sz="1200" b="1" i="0" u="none" strike="noStrike" kern="0" cap="none" spc="19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</a:t>
            </a:r>
            <a:r>
              <a:rPr lang="en-US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15-20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15-20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Семена – обычные, </a:t>
            </a:r>
            <a:r>
              <a:rPr kumimoji="0" lang="en-US" sz="1200" b="0" i="0" u="none" strike="noStrike" kern="0" cap="none" spc="-1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PreNova</a:t>
            </a:r>
            <a:r>
              <a:rPr kumimoji="0" lang="en-US" sz="1200" b="0" i="0" u="none" strike="noStrike" kern="0" cap="none" spc="-1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0" cap="none" spc="-2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8">
            <a:extLst>
              <a:ext uri="{FF2B5EF4-FFF2-40B4-BE49-F238E27FC236}">
                <a16:creationId xmlns:a16="http://schemas.microsoft.com/office/drawing/2014/main" id="{B30B7BDC-3467-4EAB-BB0E-BFBFBAC75156}"/>
              </a:ext>
            </a:extLst>
          </p:cNvPr>
          <p:cNvSpPr txBox="1"/>
          <p:nvPr/>
        </p:nvSpPr>
        <p:spPr>
          <a:xfrm>
            <a:off x="6584180" y="5338578"/>
            <a:ext cx="2463504" cy="648896"/>
          </a:xfrm>
          <a:prstGeom prst="rect">
            <a:avLst/>
          </a:prstGeom>
        </p:spPr>
        <p:txBody>
          <a:bodyPr vert="horz" wrap="square" lIns="0" tIns="71120" rIns="0" bIns="0" rtlCol="0" anchor="t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Местоположение</a:t>
            </a:r>
            <a:r>
              <a: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ru-RU" sz="1000" dirty="0">
                <a:solidFill>
                  <a:srgbClr val="2E3092"/>
                </a:solidFill>
                <a:latin typeface="Arial"/>
                <a:cs typeface="Arial"/>
              </a:rPr>
              <a:t> полутень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–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солнце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рекомендуемый диаметр горшка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dirty="0">
                <a:solidFill>
                  <a:srgbClr val="2E3092"/>
                </a:solidFill>
                <a:latin typeface="Arial"/>
                <a:cs typeface="Arial"/>
              </a:rPr>
              <a:t>9-11c</a:t>
            </a:r>
            <a:r>
              <a:rPr lang="ru-RU" sz="1000" dirty="0">
                <a:solidFill>
                  <a:srgbClr val="2E3092"/>
                </a:solidFill>
                <a:latin typeface="Arial"/>
                <a:cs typeface="Arial"/>
              </a:rPr>
              <a:t>м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3" name="object 30">
            <a:extLst>
              <a:ext uri="{FF2B5EF4-FFF2-40B4-BE49-F238E27FC236}">
                <a16:creationId xmlns:a16="http://schemas.microsoft.com/office/drawing/2014/main" id="{BC4549DC-FC17-4892-8023-782A4F6679DF}"/>
              </a:ext>
            </a:extLst>
          </p:cNvPr>
          <p:cNvSpPr txBox="1"/>
          <p:nvPr/>
        </p:nvSpPr>
        <p:spPr>
          <a:xfrm>
            <a:off x="372709" y="316502"/>
            <a:ext cx="1362961" cy="273145"/>
          </a:xfrm>
          <a:prstGeom prst="rect">
            <a:avLst/>
          </a:prstGeom>
        </p:spPr>
        <p:txBody>
          <a:bodyPr vert="horz" wrap="square" lIns="0" tIns="26663" rIns="0" bIns="0" rtlCol="0">
            <a:spAutoFit/>
          </a:bodyPr>
          <a:lstStyle/>
          <a:p>
            <a:pPr marL="38089" algn="l" defTabSz="1088175" rtl="0">
              <a:spcBef>
                <a:spcPts val="210"/>
              </a:spcBef>
            </a:pPr>
            <a:r>
              <a:rPr lang="en-US" sz="800" b="1" i="1" kern="1200" spc="-10" dirty="0" err="1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lang="en-US" sz="800" b="1" i="1" kern="1200" spc="-1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Pure Blue</a:t>
            </a:r>
            <a:br>
              <a:rPr lang="en-US" sz="800" b="1" i="1" kern="1200" spc="-1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nl-NL" sz="800" i="1" kern="1200" spc="-15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70096204</a:t>
            </a:r>
            <a:endParaRPr lang="nl-NL" sz="800" i="1" kern="1200" dirty="0">
              <a:solidFill>
                <a:srgbClr val="2E309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0">
            <a:extLst>
              <a:ext uri="{FF2B5EF4-FFF2-40B4-BE49-F238E27FC236}">
                <a16:creationId xmlns:a16="http://schemas.microsoft.com/office/drawing/2014/main" id="{75CA0A30-C63C-D4C2-7931-D05EAF08B335}"/>
              </a:ext>
            </a:extLst>
          </p:cNvPr>
          <p:cNvSpPr txBox="1"/>
          <p:nvPr/>
        </p:nvSpPr>
        <p:spPr>
          <a:xfrm>
            <a:off x="8955028" y="4611654"/>
            <a:ext cx="1362961" cy="273145"/>
          </a:xfrm>
          <a:prstGeom prst="rect">
            <a:avLst/>
          </a:prstGeom>
        </p:spPr>
        <p:txBody>
          <a:bodyPr vert="horz" wrap="square" lIns="0" tIns="26663" rIns="0" bIns="0" rtlCol="0">
            <a:spAutoFit/>
          </a:bodyPr>
          <a:lstStyle/>
          <a:p>
            <a:pPr marL="38089" algn="l" defTabSz="1088175" rtl="0">
              <a:spcBef>
                <a:spcPts val="210"/>
              </a:spcBef>
            </a:pPr>
            <a:r>
              <a:rPr lang="en-US" sz="800" b="1" i="1" kern="1200" spc="-10" err="1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lang="en-US" sz="800" b="1" i="1" kern="1200" spc="-1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Violet Face</a:t>
            </a:r>
            <a:br>
              <a:rPr lang="en-US" sz="800" b="1" i="1" kern="1200" spc="-1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nl-NL" sz="800" i="1" kern="1200" spc="-15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70080290</a:t>
            </a:r>
            <a:endParaRPr lang="nl-NL" sz="800" i="1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42">
            <a:extLst>
              <a:ext uri="{FF2B5EF4-FFF2-40B4-BE49-F238E27FC236}">
                <a16:creationId xmlns:a16="http://schemas.microsoft.com/office/drawing/2014/main" id="{0628A90D-2CFC-78E9-01E4-03A180D66E22}"/>
              </a:ext>
            </a:extLst>
          </p:cNvPr>
          <p:cNvSpPr txBox="1"/>
          <p:nvPr/>
        </p:nvSpPr>
        <p:spPr>
          <a:xfrm>
            <a:off x="10751804" y="4217751"/>
            <a:ext cx="1176845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окраска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8">
            <a:hlinkClick r:id="rId7"/>
            <a:extLst>
              <a:ext uri="{FF2B5EF4-FFF2-40B4-BE49-F238E27FC236}">
                <a16:creationId xmlns:a16="http://schemas.microsoft.com/office/drawing/2014/main" id="{59C146CF-02C5-B239-7639-D918B4C6256A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</a:rPr>
              <a:t>VIEW CATALOG</a:t>
            </a:r>
            <a:endParaRPr sz="800"/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D4E40098-81F3-CA76-45EC-98DC5BA554E6}"/>
              </a:ext>
            </a:extLst>
          </p:cNvPr>
          <p:cNvSpPr txBox="1"/>
          <p:nvPr/>
        </p:nvSpPr>
        <p:spPr>
          <a:xfrm>
            <a:off x="9290819" y="5289417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20021BB7-C975-6B97-9B67-E591A31A5872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6" name="object 48">
            <a:extLst>
              <a:ext uri="{FF2B5EF4-FFF2-40B4-BE49-F238E27FC236}">
                <a16:creationId xmlns:a16="http://schemas.microsoft.com/office/drawing/2014/main" id="{196972A5-8C9A-FBBF-60EB-CFA47632F038}"/>
              </a:ext>
            </a:extLst>
          </p:cNvPr>
          <p:cNvSpPr txBox="1"/>
          <p:nvPr/>
        </p:nvSpPr>
        <p:spPr>
          <a:xfrm>
            <a:off x="6777098" y="4269286"/>
            <a:ext cx="193928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en-US" sz="1000" spc="-3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Fino</a:t>
            </a:r>
            <a:endParaRPr sz="1000" dirty="0">
              <a:latin typeface="HelveticaNeueLT Pro 55 Roman"/>
              <a:cs typeface="HelveticaNeueLT Pro 55 Roman"/>
            </a:endParaRPr>
          </a:p>
        </p:txBody>
      </p:sp>
      <p:sp>
        <p:nvSpPr>
          <p:cNvPr id="9" name="object 49">
            <a:extLst>
              <a:ext uri="{FF2B5EF4-FFF2-40B4-BE49-F238E27FC236}">
                <a16:creationId xmlns:a16="http://schemas.microsoft.com/office/drawing/2014/main" id="{6A16FF2F-A269-E471-08C9-2D0E8CE2C2B1}"/>
              </a:ext>
            </a:extLst>
          </p:cNvPr>
          <p:cNvSpPr txBox="1"/>
          <p:nvPr/>
        </p:nvSpPr>
        <p:spPr>
          <a:xfrm>
            <a:off x="6764397" y="4479609"/>
            <a:ext cx="2080311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Spring Matrix – </a:t>
            </a:r>
            <a:r>
              <a:rPr lang="en-US" sz="9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lang="en-US" sz="900" spc="-3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9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lang="en-US" sz="750" spc="-30" baseline="33333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dirty="0">
                <a:solidFill>
                  <a:srgbClr val="2E3092"/>
                </a:solidFill>
                <a:latin typeface="HelveticaNeueLT Pro 55 Roman"/>
              </a:rPr>
              <a:t>Inspire Plus – </a:t>
            </a:r>
            <a:r>
              <a:rPr lang="en-US" sz="900" dirty="0" err="1">
                <a:solidFill>
                  <a:srgbClr val="2E3092"/>
                </a:solidFill>
                <a:latin typeface="HelveticaNeueLT Pro 55 Roman"/>
              </a:rPr>
              <a:t>Benary</a:t>
            </a:r>
            <a:r>
              <a:rPr lang="en-US" sz="900" dirty="0">
                <a:solidFill>
                  <a:srgbClr val="2E3092"/>
                </a:solidFill>
                <a:latin typeface="HelveticaNeueLT Pro 55 Roman"/>
              </a:rPr>
              <a:t> </a:t>
            </a:r>
            <a:r>
              <a:rPr lang="en-US" sz="900" baseline="30000" dirty="0">
                <a:solidFill>
                  <a:srgbClr val="2E3092"/>
                </a:solidFill>
                <a:latin typeface="HelveticaNeueLT Pro 55 Roman"/>
              </a:rPr>
              <a:t>®</a:t>
            </a:r>
            <a:endParaRPr lang="en-US" sz="900" dirty="0">
              <a:solidFill>
                <a:srgbClr val="2E3092"/>
              </a:solidFill>
              <a:latin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dirty="0">
                <a:solidFill>
                  <a:srgbClr val="2E3092"/>
                </a:solidFill>
                <a:latin typeface="HelveticaNeueLT Pro 55 Roman"/>
              </a:rPr>
              <a:t>Premier – Sakata </a:t>
            </a:r>
            <a:r>
              <a:rPr lang="en-US" sz="900" baseline="30000" dirty="0">
                <a:solidFill>
                  <a:srgbClr val="2E3092"/>
                </a:solidFill>
                <a:latin typeface="HelveticaNeueLT Pro 55 Roman"/>
              </a:rPr>
              <a:t>®</a:t>
            </a:r>
            <a:endParaRPr lang="en-US" sz="900" dirty="0">
              <a:solidFill>
                <a:srgbClr val="2E3092"/>
              </a:solidFill>
              <a:latin typeface="HelveticaNeueLT Pro 55 Roman"/>
            </a:endParaRPr>
          </a:p>
        </p:txBody>
      </p:sp>
      <p:sp>
        <p:nvSpPr>
          <p:cNvPr id="12" name="object 47">
            <a:extLst>
              <a:ext uri="{FF2B5EF4-FFF2-40B4-BE49-F238E27FC236}">
                <a16:creationId xmlns:a16="http://schemas.microsoft.com/office/drawing/2014/main" id="{1DBAA87A-06D1-DAFA-A22D-58A5C51FCAF2}"/>
              </a:ext>
            </a:extLst>
          </p:cNvPr>
          <p:cNvSpPr/>
          <p:nvPr/>
        </p:nvSpPr>
        <p:spPr>
          <a:xfrm>
            <a:off x="6623954" y="4479609"/>
            <a:ext cx="2099945" cy="0"/>
          </a:xfrm>
          <a:custGeom>
            <a:avLst/>
            <a:gdLst/>
            <a:ahLst/>
            <a:cxnLst/>
            <a:rect l="l" t="t" r="r" b="b"/>
            <a:pathLst>
              <a:path w="2099945">
                <a:moveTo>
                  <a:pt x="0" y="0"/>
                </a:moveTo>
                <a:lnTo>
                  <a:pt x="2099665" y="0"/>
                </a:lnTo>
              </a:path>
            </a:pathLst>
          </a:custGeom>
          <a:ln w="1270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0A100E31-15EB-054F-2165-DEA3D4BE4D2B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14" name="object 23">
            <a:extLst>
              <a:ext uri="{FF2B5EF4-FFF2-40B4-BE49-F238E27FC236}">
                <a16:creationId xmlns:a16="http://schemas.microsoft.com/office/drawing/2014/main" id="{DE24844D-D6A9-C978-9597-41586F3E00D4}"/>
              </a:ext>
            </a:extLst>
          </p:cNvPr>
          <p:cNvSpPr txBox="1"/>
          <p:nvPr/>
        </p:nvSpPr>
        <p:spPr>
          <a:xfrm>
            <a:off x="2775180" y="210316"/>
            <a:ext cx="400191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Виола </a:t>
            </a:r>
            <a:r>
              <a:rPr kumimoji="0" lang="ru-RU" sz="1600" b="0" i="1" u="none" strike="noStrike" kern="0" cap="none" spc="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Виттрока</a:t>
            </a: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r>
              <a:rPr kumimoji="0" sz="1600" b="0" i="1" u="none" strike="noStrike" kern="0" cap="none" spc="13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Viola</a:t>
            </a:r>
            <a:r>
              <a:rPr kumimoji="0" sz="1600" b="0" i="1" u="none" strike="noStrike" kern="0" cap="none" spc="12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sz="1600" b="0" i="1" u="none" strike="noStrike" kern="0" cap="none" spc="13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1" u="none" strike="noStrike" kern="0" cap="none" spc="-1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wittrockiana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5">
            <a:extLst>
              <a:ext uri="{FF2B5EF4-FFF2-40B4-BE49-F238E27FC236}">
                <a16:creationId xmlns:a16="http://schemas.microsoft.com/office/drawing/2014/main" id="{8408A423-7A34-6469-3530-E7DB75BBB318}"/>
              </a:ext>
            </a:extLst>
          </p:cNvPr>
          <p:cNvSpPr txBox="1"/>
          <p:nvPr/>
        </p:nvSpPr>
        <p:spPr>
          <a:xfrm>
            <a:off x="2775180" y="1737679"/>
            <a:ext cx="6069528" cy="195181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2E3192"/>
                </a:solidFill>
              </a:rPr>
              <a:t>Для цветения ранней </a:t>
            </a:r>
            <a:r>
              <a:rPr lang="ru-RU" sz="1800" kern="0" dirty="0">
                <a:solidFill>
                  <a:srgbClr val="2E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весной</a:t>
            </a:r>
            <a:r>
              <a:rPr lang="ru-RU" sz="1800" kern="0" dirty="0">
                <a:solidFill>
                  <a:srgbClr val="2E3192"/>
                </a:solidFill>
              </a:rPr>
              <a:t> и поздней осенью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2E3192"/>
                </a:solidFill>
              </a:rPr>
              <a:t>Великолепное ветвление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2E3192"/>
                </a:solidFill>
              </a:rPr>
              <a:t>Очень хорошая однородность по габитусу и времени цветения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2E3192"/>
                </a:solidFill>
              </a:rPr>
              <a:t>Устойчивость к вытягиванию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2E3192"/>
                </a:solidFill>
              </a:rPr>
              <a:t>Крупные цветки, яркие и прочные лепестки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2E3192"/>
                </a:solidFill>
              </a:rPr>
              <a:t>Растения хорошо переносят транспортировку</a:t>
            </a:r>
          </a:p>
        </p:txBody>
      </p:sp>
    </p:spTree>
    <p:extLst>
      <p:ext uri="{BB962C8B-B14F-4D97-AF65-F5344CB8AC3E}">
        <p14:creationId xmlns:p14="http://schemas.microsoft.com/office/powerpoint/2010/main" val="1572140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93C29141-0FDD-46A7-91EE-6291F8FF17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8448" y="1600001"/>
            <a:ext cx="4196991" cy="3804563"/>
          </a:xfrm>
          <a:prstGeom prst="rect">
            <a:avLst/>
          </a:prstGeom>
        </p:spPr>
      </p:pic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1EAED9DE-3249-40AE-898D-0E124AF5A935}"/>
              </a:ext>
            </a:extLst>
          </p:cNvPr>
          <p:cNvSpPr txBox="1">
            <a:spLocks/>
          </p:cNvSpPr>
          <p:nvPr/>
        </p:nvSpPr>
        <p:spPr>
          <a:xfrm>
            <a:off x="9083718" y="4913176"/>
            <a:ext cx="1680838" cy="24452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Mix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70074493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CD80491-1C5C-40A3-BD4C-356B72FE12DE}"/>
              </a:ext>
            </a:extLst>
          </p:cNvPr>
          <p:cNvSpPr txBox="1">
            <a:spLocks/>
          </p:cNvSpPr>
          <p:nvPr/>
        </p:nvSpPr>
        <p:spPr>
          <a:xfrm>
            <a:off x="9124904" y="2115164"/>
            <a:ext cx="1677382" cy="30831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Light Blue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70058899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5C796CB-7DC8-479A-9B6F-4445FC324678}"/>
              </a:ext>
            </a:extLst>
          </p:cNvPr>
          <p:cNvSpPr txBox="1">
            <a:spLocks/>
          </p:cNvSpPr>
          <p:nvPr/>
        </p:nvSpPr>
        <p:spPr>
          <a:xfrm>
            <a:off x="5534211" y="2125011"/>
            <a:ext cx="1337346" cy="30831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Clear Yellow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70058886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B83485-C918-4B4B-8555-6367B4E81B3A}"/>
              </a:ext>
            </a:extLst>
          </p:cNvPr>
          <p:cNvSpPr txBox="1">
            <a:spLocks/>
          </p:cNvSpPr>
          <p:nvPr/>
        </p:nvSpPr>
        <p:spPr>
          <a:xfrm>
            <a:off x="5552204" y="3849679"/>
            <a:ext cx="1337346" cy="30831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Yellow with Blotch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70046084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753FBA-319C-4B1D-84CC-38F0B5E84DEE}"/>
              </a:ext>
            </a:extLst>
          </p:cNvPr>
          <p:cNvSpPr txBox="1">
            <a:spLocks/>
          </p:cNvSpPr>
          <p:nvPr/>
        </p:nvSpPr>
        <p:spPr>
          <a:xfrm>
            <a:off x="3104308" y="2108833"/>
            <a:ext cx="1561509" cy="2273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8078" marR="0" lvl="0" indent="0" algn="l" defTabSz="1088175" rtl="0" eaLnBrk="1" fontAlgn="auto" latinLnBrk="0" hangingPunct="1">
              <a:lnSpc>
                <a:spcPts val="9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Violet</a:t>
            </a:r>
          </a:p>
          <a:p>
            <a:pPr marL="38078" marR="0" lvl="0" indent="0" algn="l" defTabSz="1088175" rtl="0" eaLnBrk="1" fontAlgn="auto" latinLnBrk="0" hangingPunct="1">
              <a:lnSpc>
                <a:spcPts val="9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70058904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33966C-195D-4473-87E0-508E958956BC}"/>
              </a:ext>
            </a:extLst>
          </p:cNvPr>
          <p:cNvSpPr/>
          <p:nvPr/>
        </p:nvSpPr>
        <p:spPr>
          <a:xfrm>
            <a:off x="5587518" y="5378922"/>
            <a:ext cx="1294142" cy="33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Vanilla Sky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70053671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68C1C34-110E-41FF-8A30-E309C3148CFB}"/>
              </a:ext>
            </a:extLst>
          </p:cNvPr>
          <p:cNvSpPr txBox="1">
            <a:spLocks/>
          </p:cNvSpPr>
          <p:nvPr/>
        </p:nvSpPr>
        <p:spPr>
          <a:xfrm>
            <a:off x="3143470" y="5392915"/>
            <a:ext cx="1680838" cy="24452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Beaconsfield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70035229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EE906DFE-767B-457E-8094-72AC36334639}"/>
              </a:ext>
            </a:extLst>
          </p:cNvPr>
          <p:cNvSpPr txBox="1">
            <a:spLocks/>
          </p:cNvSpPr>
          <p:nvPr/>
        </p:nvSpPr>
        <p:spPr>
          <a:xfrm>
            <a:off x="3215028" y="3858974"/>
            <a:ext cx="1539972" cy="36678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Rose Fire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70074567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121FD83-AD3A-4513-A500-8814D186A8BC}"/>
              </a:ext>
            </a:extLst>
          </p:cNvPr>
          <p:cNvSpPr txBox="1">
            <a:spLocks/>
          </p:cNvSpPr>
          <p:nvPr/>
        </p:nvSpPr>
        <p:spPr>
          <a:xfrm>
            <a:off x="1916307" y="3852549"/>
            <a:ext cx="1864738" cy="24452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Rose with Blotch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70074565</a:t>
            </a:r>
            <a:endParaRPr kumimoji="0" lang="nl-NL" sz="800" b="0" i="0" u="none" strike="noStrike" kern="0" cap="none" spc="0" normalizeH="0" baseline="0" noProof="0">
              <a:ln>
                <a:noFill/>
              </a:ln>
              <a:solidFill>
                <a:srgbClr val="2E30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8D45D2E-916F-42D2-9629-202FB8A64409}"/>
              </a:ext>
            </a:extLst>
          </p:cNvPr>
          <p:cNvSpPr txBox="1">
            <a:spLocks/>
          </p:cNvSpPr>
          <p:nvPr/>
        </p:nvSpPr>
        <p:spPr>
          <a:xfrm>
            <a:off x="658355" y="3870031"/>
            <a:ext cx="1747272" cy="24452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Blue with Blotch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70064739</a:t>
            </a:r>
            <a:endParaRPr kumimoji="0" lang="nl-NL" sz="800" b="0" i="0" u="none" strike="noStrike" kern="0" cap="none" spc="0" normalizeH="0" baseline="0" noProof="0">
              <a:ln>
                <a:noFill/>
              </a:ln>
              <a:solidFill>
                <a:srgbClr val="2E30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bject 47">
            <a:extLst>
              <a:ext uri="{FF2B5EF4-FFF2-40B4-BE49-F238E27FC236}">
                <a16:creationId xmlns:a16="http://schemas.microsoft.com/office/drawing/2014/main" id="{ED58D45A-FF18-4D72-9C77-6B0668F9FEA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5002" y="6324703"/>
            <a:ext cx="230504" cy="163463"/>
          </a:xfrm>
          <a:prstGeom prst="rect">
            <a:avLst/>
          </a:prstGeom>
        </p:spPr>
        <p:txBody>
          <a:bodyPr vert="horz" wrap="square" lIns="0" tIns="9523" rIns="0" bIns="0" rtlCol="0">
            <a:spAutoFit/>
          </a:bodyPr>
          <a:lstStyle/>
          <a:p>
            <a:pPr marL="38089" marR="0" lvl="0" indent="0" algn="l" defTabSz="1088175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38089" marR="0" lvl="0" indent="0" algn="l" defTabSz="1088175" rtl="0" eaLnBrk="1" fontAlgn="auto" latinLnBrk="0" hangingPunct="1">
                <a:lnSpc>
                  <a:spcPct val="100000"/>
                </a:lnSpc>
                <a:spcBef>
                  <a:spcPts val="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000" b="1" i="0" u="none" strike="noStrike" kern="1200" cap="none" spc="-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2F29165E-8B48-40A5-9A3D-7BC34A857700}"/>
              </a:ext>
            </a:extLst>
          </p:cNvPr>
          <p:cNvSpPr txBox="1">
            <a:spLocks/>
          </p:cNvSpPr>
          <p:nvPr/>
        </p:nvSpPr>
        <p:spPr>
          <a:xfrm>
            <a:off x="1917128" y="2116374"/>
            <a:ext cx="1680838" cy="24452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Clear Orange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70080264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EFFBF290-7C01-41A3-A909-6004B5E62358}"/>
              </a:ext>
            </a:extLst>
          </p:cNvPr>
          <p:cNvSpPr txBox="1">
            <a:spLocks/>
          </p:cNvSpPr>
          <p:nvPr/>
        </p:nvSpPr>
        <p:spPr>
          <a:xfrm>
            <a:off x="597686" y="5424471"/>
            <a:ext cx="1561509" cy="2273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8078" marR="0" lvl="0" indent="0" algn="l" defTabSz="1088175" rtl="0" eaLnBrk="1" fontAlgn="auto" latinLnBrk="0" hangingPunct="1">
              <a:lnSpc>
                <a:spcPts val="9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Orange with Blotch</a:t>
            </a:r>
          </a:p>
          <a:p>
            <a:pPr marL="38078" marR="0" lvl="0" indent="0" algn="l" defTabSz="1088175" rtl="0" eaLnBrk="1" fontAlgn="auto" latinLnBrk="0" hangingPunct="1">
              <a:lnSpc>
                <a:spcPts val="9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70087199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C471EB1-57F4-4C92-8A96-D8B9A28DDF93}"/>
              </a:ext>
            </a:extLst>
          </p:cNvPr>
          <p:cNvSpPr txBox="1">
            <a:spLocks/>
          </p:cNvSpPr>
          <p:nvPr/>
        </p:nvSpPr>
        <p:spPr>
          <a:xfrm>
            <a:off x="4260912" y="5374805"/>
            <a:ext cx="1757586" cy="2273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8078" marR="0" lvl="0" indent="0" algn="l" defTabSz="1088175" rtl="0" eaLnBrk="1" fontAlgn="auto" latinLnBrk="0" hangingPunct="1">
              <a:lnSpc>
                <a:spcPts val="9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Yellow </a:t>
            </a:r>
            <a:b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Red Wing</a:t>
            </a:r>
          </a:p>
          <a:p>
            <a:pPr marL="38078" marR="0" lvl="0" indent="0" algn="l" defTabSz="1088175" rtl="0" eaLnBrk="1" fontAlgn="auto" latinLnBrk="0" hangingPunct="1">
              <a:lnSpc>
                <a:spcPts val="9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70080299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68A91-180A-45B3-9112-B4A5891BB9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123" y="1013579"/>
            <a:ext cx="1111948" cy="1093615"/>
          </a:xfrm>
          <a:prstGeom prst="roundRect">
            <a:avLst>
              <a:gd name="adj" fmla="val 1057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E5FC1-3E99-49AA-9B57-A2D8287AE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514" y="4304602"/>
            <a:ext cx="1075073" cy="1091799"/>
          </a:xfrm>
          <a:prstGeom prst="roundRect">
            <a:avLst>
              <a:gd name="adj" fmla="val 8693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1D052D-DF86-4E5F-8589-6A6387496F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0497" y="2778218"/>
            <a:ext cx="1065385" cy="1083936"/>
          </a:xfrm>
          <a:prstGeom prst="roundRect">
            <a:avLst>
              <a:gd name="adj" fmla="val 7131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0133BE-53D7-4FB5-8D9B-5ABEC1555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046" y="2777609"/>
            <a:ext cx="1065385" cy="1084612"/>
          </a:xfrm>
          <a:prstGeom prst="roundRect">
            <a:avLst>
              <a:gd name="adj" fmla="val 7373"/>
            </a:avLst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7E8375-1546-4A67-8F53-0432574B1F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4389" y="2783725"/>
            <a:ext cx="1075072" cy="1079369"/>
          </a:xfrm>
          <a:prstGeom prst="roundRect">
            <a:avLst>
              <a:gd name="adj" fmla="val 9178"/>
            </a:avLst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7FCB5E1-628B-49E6-833E-AC42DB4B84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0302" y="1019656"/>
            <a:ext cx="1053208" cy="1110194"/>
          </a:xfrm>
          <a:prstGeom prst="roundRect">
            <a:avLst>
              <a:gd name="adj" fmla="val 10762"/>
            </a:avLst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CFE35CB-4BAB-47E6-A143-BF8817F60B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7033" y="1026711"/>
            <a:ext cx="1151424" cy="1091800"/>
          </a:xfrm>
          <a:prstGeom prst="roundRect">
            <a:avLst>
              <a:gd name="adj" fmla="val 7105"/>
            </a:avLst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201394D-AD3E-4C86-9D1C-D5989FBB9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911" y="1029494"/>
            <a:ext cx="1149451" cy="1082995"/>
          </a:xfrm>
          <a:prstGeom prst="roundRect">
            <a:avLst>
              <a:gd name="adj" fmla="val 11655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DDAFFDF-1F28-4D66-A590-4810812D3C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084" y="2777608"/>
            <a:ext cx="1148888" cy="1085157"/>
          </a:xfrm>
          <a:prstGeom prst="roundRect">
            <a:avLst>
              <a:gd name="adj" fmla="val 10523"/>
            </a:avLst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7AB2904-7BA5-4BEA-9D07-5861653362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7878" y="2770802"/>
            <a:ext cx="1083329" cy="1091880"/>
          </a:xfrm>
          <a:prstGeom prst="roundRect">
            <a:avLst>
              <a:gd name="adj" fmla="val 9820"/>
            </a:avLst>
          </a:prstGeom>
        </p:spPr>
      </p:pic>
      <p:pic>
        <p:nvPicPr>
          <p:cNvPr id="52" name="Picture 51" descr="A close up of a flower&#10;&#10;Description automatically generated">
            <a:extLst>
              <a:ext uri="{FF2B5EF4-FFF2-40B4-BE49-F238E27FC236}">
                <a16:creationId xmlns:a16="http://schemas.microsoft.com/office/drawing/2014/main" id="{C1EB807E-5C16-4532-8E18-98720CF2705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0645" y="4282143"/>
            <a:ext cx="1098766" cy="1097149"/>
          </a:xfrm>
          <a:prstGeom prst="roundRect">
            <a:avLst>
              <a:gd name="adj" fmla="val 10356"/>
            </a:avLst>
          </a:prstGeom>
        </p:spPr>
      </p:pic>
      <p:pic>
        <p:nvPicPr>
          <p:cNvPr id="56" name="Picture 55" descr="A close up of a flower&#10;&#10;Description automatically generated">
            <a:extLst>
              <a:ext uri="{FF2B5EF4-FFF2-40B4-BE49-F238E27FC236}">
                <a16:creationId xmlns:a16="http://schemas.microsoft.com/office/drawing/2014/main" id="{14DA30AC-3AB1-43B3-8398-AEBB6421E00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76" y="4348738"/>
            <a:ext cx="1075073" cy="1091175"/>
          </a:xfrm>
          <a:prstGeom prst="roundRect">
            <a:avLst>
              <a:gd name="adj" fmla="val 10465"/>
            </a:avLst>
          </a:prstGeom>
        </p:spPr>
      </p:pic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D19B7470-15FF-486F-8C75-C2D9FD4A20A1}"/>
              </a:ext>
            </a:extLst>
          </p:cNvPr>
          <p:cNvSpPr txBox="1">
            <a:spLocks/>
          </p:cNvSpPr>
          <p:nvPr/>
        </p:nvSpPr>
        <p:spPr>
          <a:xfrm>
            <a:off x="7839000" y="2101381"/>
            <a:ext cx="1680838" cy="24452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Clear White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70064724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1DFB4AC4-E3C7-4FAF-BEA2-CD9FE1AC02A9}"/>
              </a:ext>
            </a:extLst>
          </p:cNvPr>
          <p:cNvSpPr txBox="1">
            <a:spLocks/>
          </p:cNvSpPr>
          <p:nvPr/>
        </p:nvSpPr>
        <p:spPr>
          <a:xfrm>
            <a:off x="4334847" y="3857786"/>
            <a:ext cx="1429392" cy="27772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White with Blotch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70074566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00" b="0" i="0" u="none" strike="noStrike" kern="0" cap="none" spc="0" normalizeH="0" baseline="0" noProof="0">
              <a:ln>
                <a:noFill/>
              </a:ln>
              <a:solidFill>
                <a:srgbClr val="2E30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Picture 43" descr="A bee on a flower&#10;&#10;Description automatically generated with medium confidence">
            <a:extLst>
              <a:ext uri="{FF2B5EF4-FFF2-40B4-BE49-F238E27FC236}">
                <a16:creationId xmlns:a16="http://schemas.microsoft.com/office/drawing/2014/main" id="{A3B7DFFC-5054-4FC0-92E4-53057FFAEC5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96" y="1008503"/>
            <a:ext cx="1104251" cy="1104251"/>
          </a:xfrm>
          <a:prstGeom prst="roundRect">
            <a:avLst>
              <a:gd name="adj" fmla="val 11492"/>
            </a:avLst>
          </a:prstGeom>
        </p:spPr>
      </p:pic>
      <p:sp>
        <p:nvSpPr>
          <p:cNvPr id="46" name="object 30">
            <a:extLst>
              <a:ext uri="{FF2B5EF4-FFF2-40B4-BE49-F238E27FC236}">
                <a16:creationId xmlns:a16="http://schemas.microsoft.com/office/drawing/2014/main" id="{9CF5B58E-CDF9-4FC4-902C-0290BCF32C2D}"/>
              </a:ext>
            </a:extLst>
          </p:cNvPr>
          <p:cNvSpPr txBox="1"/>
          <p:nvPr/>
        </p:nvSpPr>
        <p:spPr>
          <a:xfrm>
            <a:off x="4364581" y="2143246"/>
            <a:ext cx="1362961" cy="273081"/>
          </a:xfrm>
          <a:prstGeom prst="rect">
            <a:avLst/>
          </a:prstGeom>
        </p:spPr>
        <p:txBody>
          <a:bodyPr vert="horz" wrap="square" lIns="0" tIns="26663" rIns="0" bIns="0" rtlCol="0">
            <a:spAutoFit/>
          </a:bodyPr>
          <a:lstStyle/>
          <a:p>
            <a:pPr marL="38089" marR="0" lvl="0" indent="0" algn="l" defTabSz="1088175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-10" normalizeH="0" baseline="0" noProof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Pure Blue</a:t>
            </a:r>
            <a:br>
              <a:rPr kumimoji="0" lang="en-US" sz="800" b="1" i="0" u="none" strike="noStrike" kern="1200" cap="none" spc="-1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nl-NL" sz="800" b="0" i="0" u="none" strike="noStrike" kern="1200" cap="none" spc="-15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70096204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 descr="A purple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1644DF62-4404-45E2-A207-4208147AAF1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436" y="1018829"/>
            <a:ext cx="1106163" cy="1093873"/>
          </a:xfrm>
          <a:prstGeom prst="roundRect">
            <a:avLst>
              <a:gd name="adj" fmla="val 10395"/>
            </a:avLst>
          </a:prstGeom>
        </p:spPr>
      </p:pic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0B717841-545E-43E5-8BA4-718D168FCA2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647" y="4321975"/>
            <a:ext cx="1075073" cy="1075073"/>
          </a:xfrm>
          <a:prstGeom prst="roundRect">
            <a:avLst>
              <a:gd name="adj" fmla="val 11351"/>
            </a:avLst>
          </a:prstGeom>
        </p:spPr>
      </p:pic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18E3FFC-2677-4A48-9211-72F50E9EDE3C}"/>
              </a:ext>
            </a:extLst>
          </p:cNvPr>
          <p:cNvSpPr txBox="1">
            <a:spLocks/>
          </p:cNvSpPr>
          <p:nvPr/>
        </p:nvSpPr>
        <p:spPr>
          <a:xfrm>
            <a:off x="6630447" y="2131402"/>
            <a:ext cx="1337346" cy="30831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Clear Lemon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70074568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3F17A82-D22D-4282-AC35-3D04A8624BEC}"/>
              </a:ext>
            </a:extLst>
          </p:cNvPr>
          <p:cNvSpPr txBox="1">
            <a:spLocks/>
          </p:cNvSpPr>
          <p:nvPr/>
        </p:nvSpPr>
        <p:spPr>
          <a:xfrm>
            <a:off x="1853030" y="5412401"/>
            <a:ext cx="1337346" cy="30831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 Red with Blotch</a:t>
            </a:r>
          </a:p>
          <a:p>
            <a:pPr marL="0" marR="0" lvl="0" indent="0" algn="l" defTabSz="1088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70074564</a:t>
            </a:r>
          </a:p>
        </p:txBody>
      </p:sp>
      <p:sp>
        <p:nvSpPr>
          <p:cNvPr id="69" name="object 25">
            <a:extLst>
              <a:ext uri="{FF2B5EF4-FFF2-40B4-BE49-F238E27FC236}">
                <a16:creationId xmlns:a16="http://schemas.microsoft.com/office/drawing/2014/main" id="{E2229F7B-E883-4F4B-AC58-78B61A83005C}"/>
              </a:ext>
            </a:extLst>
          </p:cNvPr>
          <p:cNvSpPr txBox="1">
            <a:spLocks/>
          </p:cNvSpPr>
          <p:nvPr/>
        </p:nvSpPr>
        <p:spPr>
          <a:xfrm>
            <a:off x="538480" y="201686"/>
            <a:ext cx="49193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rgbClr val="2E3092"/>
                </a:solidFill>
                <a:latin typeface="HelveticaNeueLTPro-Roman"/>
                <a:ea typeface="+mj-ea"/>
                <a:cs typeface="HelveticaNeueLTPro-Roman"/>
              </a:defRPr>
            </a:lvl1pPr>
          </a:lstStyle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31035" algn="l"/>
                <a:tab pos="2128520" algn="l"/>
              </a:tabLst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Fino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0" cap="none" spc="-5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|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Все окраски в серии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2E309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098" name="Picture 2" descr="Fino Clear Lemon (70074568)">
            <a:extLst>
              <a:ext uri="{FF2B5EF4-FFF2-40B4-BE49-F238E27FC236}">
                <a16:creationId xmlns:a16="http://schemas.microsoft.com/office/drawing/2014/main" id="{D8EEEE32-F3D1-49FE-A363-CFF3ED57E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1066" y="1004737"/>
            <a:ext cx="1071079" cy="1124980"/>
          </a:xfrm>
          <a:prstGeom prst="roundRect">
            <a:avLst>
              <a:gd name="adj" fmla="val 603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ino Red With Blotch (70074564)">
            <a:extLst>
              <a:ext uri="{FF2B5EF4-FFF2-40B4-BE49-F238E27FC236}">
                <a16:creationId xmlns:a16="http://schemas.microsoft.com/office/drawing/2014/main" id="{3BB806E8-D339-4A5F-AC10-327189F88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7901" y="4289064"/>
            <a:ext cx="1146130" cy="1133379"/>
          </a:xfrm>
          <a:prstGeom prst="roundRect">
            <a:avLst>
              <a:gd name="adj" fmla="val 658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0">
            <a:extLst>
              <a:ext uri="{FF2B5EF4-FFF2-40B4-BE49-F238E27FC236}">
                <a16:creationId xmlns:a16="http://schemas.microsoft.com/office/drawing/2014/main" id="{31965CC7-1664-E7D4-17B8-3300723DF35D}"/>
              </a:ext>
            </a:extLst>
          </p:cNvPr>
          <p:cNvSpPr txBox="1"/>
          <p:nvPr/>
        </p:nvSpPr>
        <p:spPr>
          <a:xfrm>
            <a:off x="704132" y="2136355"/>
            <a:ext cx="1362961" cy="273145"/>
          </a:xfrm>
          <a:prstGeom prst="rect">
            <a:avLst/>
          </a:prstGeom>
        </p:spPr>
        <p:txBody>
          <a:bodyPr vert="horz" wrap="square" lIns="0" tIns="26663" rIns="0" bIns="0" rtlCol="0">
            <a:spAutoFit/>
          </a:bodyPr>
          <a:lstStyle/>
          <a:p>
            <a:pPr marL="38089" algn="l" defTabSz="1088175" rtl="0">
              <a:spcBef>
                <a:spcPts val="210"/>
              </a:spcBef>
            </a:pPr>
            <a:r>
              <a:rPr lang="en-US" sz="800" b="1" kern="1200" spc="-10" err="1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Fino</a:t>
            </a:r>
            <a:r>
              <a:rPr lang="en-US" sz="800" b="1" kern="1200" spc="-1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Violet Face</a:t>
            </a:r>
            <a:br>
              <a:rPr lang="en-US" sz="800" b="1" kern="1200" spc="-1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nl-NL" sz="800" kern="1200" spc="-15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70080290</a:t>
            </a:r>
            <a:endParaRPr sz="8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object 30">
            <a:extLst>
              <a:ext uri="{FF2B5EF4-FFF2-40B4-BE49-F238E27FC236}">
                <a16:creationId xmlns:a16="http://schemas.microsoft.com/office/drawing/2014/main" id="{0AD609BE-B35C-2E6B-43BC-8A9F6F87D9FE}"/>
              </a:ext>
            </a:extLst>
          </p:cNvPr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2" y="2451163"/>
            <a:ext cx="183972" cy="85420"/>
          </a:xfrm>
          <a:prstGeom prst="rect">
            <a:avLst/>
          </a:prstGeom>
        </p:spPr>
      </p:pic>
      <p:pic>
        <p:nvPicPr>
          <p:cNvPr id="11" name="Picture 4" descr="Fino Violet Face (70080290)">
            <a:extLst>
              <a:ext uri="{FF2B5EF4-FFF2-40B4-BE49-F238E27FC236}">
                <a16:creationId xmlns:a16="http://schemas.microsoft.com/office/drawing/2014/main" id="{F1F5407C-7416-D831-EB71-F1E10E5F1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702" y="1026711"/>
            <a:ext cx="1139182" cy="1093615"/>
          </a:xfrm>
          <a:prstGeom prst="roundRect">
            <a:avLst>
              <a:gd name="adj" fmla="val 724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87E62727-1836-A926-6612-9E905930E9AF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3350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ject 3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9906" y="1267826"/>
            <a:ext cx="1594208" cy="213670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548" y="1949715"/>
            <a:ext cx="1745316" cy="2103556"/>
          </a:xfrm>
          <a:prstGeom prst="rect">
            <a:avLst/>
          </a:prstGeom>
        </p:spPr>
      </p:pic>
      <p:pic>
        <p:nvPicPr>
          <p:cNvPr id="5122" name="Picture 2" descr="Colossus Premium Marina (70070128) ">
            <a:extLst>
              <a:ext uri="{FF2B5EF4-FFF2-40B4-BE49-F238E27FC236}">
                <a16:creationId xmlns:a16="http://schemas.microsoft.com/office/drawing/2014/main" id="{8928CE11-1367-DFAB-BB58-FC4C9B736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5822" y="2711397"/>
            <a:ext cx="1750152" cy="20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ject 2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55" y="-31071"/>
            <a:ext cx="2521634" cy="617307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711195" y="5257818"/>
            <a:ext cx="9236710" cy="0"/>
          </a:xfrm>
          <a:custGeom>
            <a:avLst/>
            <a:gdLst/>
            <a:ahLst/>
            <a:cxnLst/>
            <a:rect l="l" t="t" r="r" b="b"/>
            <a:pathLst>
              <a:path w="9236710">
                <a:moveTo>
                  <a:pt x="0" y="0"/>
                </a:moveTo>
                <a:lnTo>
                  <a:pt x="92364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18" name="object 18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2711195" y="1139078"/>
            <a:ext cx="3950335" cy="0"/>
          </a:xfrm>
          <a:custGeom>
            <a:avLst/>
            <a:gdLst/>
            <a:ahLst/>
            <a:cxnLst/>
            <a:rect l="l" t="t" r="r" b="b"/>
            <a:pathLst>
              <a:path w="3950334">
                <a:moveTo>
                  <a:pt x="0" y="0"/>
                </a:moveTo>
                <a:lnTo>
                  <a:pt x="3950208" y="0"/>
                </a:lnTo>
              </a:path>
            </a:pathLst>
          </a:custGeom>
          <a:ln w="9525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773678" y="664589"/>
            <a:ext cx="410529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ru-RU" sz="3000" b="1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Колоссус</a:t>
            </a:r>
            <a:r>
              <a:rPr lang="ru-RU" sz="30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 </a:t>
            </a:r>
            <a:r>
              <a:rPr sz="30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Colossus</a:t>
            </a:r>
            <a:endParaRPr sz="2625" baseline="31746" dirty="0">
              <a:latin typeface="HelveticaNeueLT Pro 55 Roman"/>
              <a:cs typeface="HelveticaNeueLT Pro 55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75347" y="1308464"/>
            <a:ext cx="4500367" cy="4645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Ему не помеха ни жара ни влажность!</a:t>
            </a:r>
            <a:endParaRPr lang="en-CA" sz="1600" dirty="0">
              <a:latin typeface="HelveticaNeueLT Pro 55 Roman"/>
              <a:cs typeface="HelveticaNeueLT Pro 55 Roman"/>
            </a:endParaRPr>
          </a:p>
          <a:p>
            <a:pPr marL="127000" marR="5080" indent="-101600">
              <a:lnSpc>
                <a:spcPts val="900"/>
              </a:lnSpc>
              <a:spcBef>
                <a:spcPts val="725"/>
              </a:spcBef>
              <a:buChar char="•"/>
              <a:tabLst>
                <a:tab pos="127000" algn="l"/>
              </a:tabLst>
            </a:pPr>
            <a:endParaRPr sz="1050" dirty="0">
              <a:latin typeface="HelveticaNeueLT Pro 55 Roman"/>
              <a:cs typeface="HelveticaNeueLT Pro 55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749696" y="3955962"/>
            <a:ext cx="1049020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Colossus</a:t>
            </a:r>
            <a:r>
              <a:rPr sz="800" b="1" spc="89" baseline="31746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sz="800" b="1" spc="-1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70081738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82215" y="4507370"/>
            <a:ext cx="564516" cy="21263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7147235" y="4718317"/>
            <a:ext cx="954405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Colossus</a:t>
            </a:r>
            <a:r>
              <a:rPr sz="800" b="1" spc="89" baseline="31746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70070128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416916" y="3364870"/>
            <a:ext cx="1165950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Colossus</a:t>
            </a:r>
            <a:r>
              <a:rPr sz="800" b="1" spc="89" baseline="31746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sz="800" b="1" spc="-1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Imp.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70074620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3385" y="122493"/>
            <a:ext cx="956324" cy="3248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-635">
              <a:lnSpc>
                <a:spcPct val="127600"/>
              </a:lnSpc>
              <a:spcBef>
                <a:spcPts val="100"/>
              </a:spcBef>
            </a:pPr>
            <a:r>
              <a:rPr lang="en-US" sz="800" b="0" i="1" spc="-10">
                <a:solidFill>
                  <a:schemeClr val="bg1"/>
                </a:solidFill>
                <a:latin typeface="HelveticaNeueLT Pro 65 Md"/>
                <a:cs typeface="HelveticaNeueLT Pro 65 Md"/>
              </a:rPr>
              <a:t>Colossus White</a:t>
            </a:r>
          </a:p>
          <a:p>
            <a:pPr marL="38100" marR="30480" indent="-635">
              <a:lnSpc>
                <a:spcPct val="127600"/>
              </a:lnSpc>
              <a:spcBef>
                <a:spcPts val="100"/>
              </a:spcBef>
            </a:pPr>
            <a:r>
              <a:rPr lang="en-US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70074620</a:t>
            </a:r>
            <a:endParaRPr lang="en-US" sz="800" i="1">
              <a:solidFill>
                <a:schemeClr val="bg1"/>
              </a:solidFill>
              <a:latin typeface="HelveticaNeueLT Pro 65 Md"/>
              <a:cs typeface="HelveticaNeueLT Pro 65 Md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251794" y="1065528"/>
            <a:ext cx="2651760" cy="0"/>
          </a:xfrm>
          <a:custGeom>
            <a:avLst/>
            <a:gdLst/>
            <a:ahLst/>
            <a:cxnLst/>
            <a:rect l="l" t="t" r="r" b="b"/>
            <a:pathLst>
              <a:path w="2651759">
                <a:moveTo>
                  <a:pt x="0" y="0"/>
                </a:moveTo>
                <a:lnTo>
                  <a:pt x="2651760" y="0"/>
                </a:lnTo>
              </a:path>
            </a:pathLst>
          </a:custGeom>
          <a:ln w="1270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264494" y="875028"/>
            <a:ext cx="20243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sz="10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Colossus</a:t>
            </a:r>
            <a:endParaRPr sz="825" baseline="35353" dirty="0">
              <a:latin typeface="HelveticaNeueLT Pro 55 Roman"/>
              <a:cs typeface="HelveticaNeueLT Pro 55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64473" y="1062085"/>
            <a:ext cx="2379853" cy="3081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11100"/>
              </a:lnSpc>
              <a:spcBef>
                <a:spcPts val="100"/>
              </a:spcBef>
            </a:pPr>
            <a:r>
              <a:rPr lang="en-US"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Inspire Plus / </a:t>
            </a:r>
            <a:r>
              <a:rPr lang="nl-NL"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Inspire</a:t>
            </a:r>
            <a:r>
              <a:rPr sz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750" spc="97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900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Deluxxe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–</a:t>
            </a:r>
            <a:r>
              <a:rPr sz="900" spc="-4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900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Benary</a:t>
            </a:r>
            <a:r>
              <a:rPr sz="750" spc="-15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750" spc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Majestic</a:t>
            </a:r>
            <a:r>
              <a:rPr sz="900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Giants</a:t>
            </a:r>
            <a:r>
              <a:rPr sz="900" spc="-1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II</a:t>
            </a:r>
            <a:r>
              <a:rPr sz="900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–</a:t>
            </a:r>
            <a:r>
              <a:rPr sz="900" spc="-1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Sakata</a:t>
            </a:r>
            <a:r>
              <a:rPr sz="750" spc="-15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sz="750" baseline="33333">
              <a:latin typeface="HelveticaNeueLT Pro 55 Roman"/>
              <a:cs typeface="HelveticaNeueLT Pro 55 Roman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27</a:t>
            </a:fld>
            <a:endParaRPr spc="-25"/>
          </a:p>
        </p:txBody>
      </p:sp>
      <p:sp>
        <p:nvSpPr>
          <p:cNvPr id="46" name="object 42">
            <a:extLst>
              <a:ext uri="{FF2B5EF4-FFF2-40B4-BE49-F238E27FC236}">
                <a16:creationId xmlns:a16="http://schemas.microsoft.com/office/drawing/2014/main" id="{C48E2622-779A-C084-5C8B-63245F6A3162}"/>
              </a:ext>
            </a:extLst>
          </p:cNvPr>
          <p:cNvSpPr txBox="1"/>
          <p:nvPr/>
        </p:nvSpPr>
        <p:spPr>
          <a:xfrm>
            <a:off x="10473587" y="3714001"/>
            <a:ext cx="1957245" cy="3391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HelveticaNeueLT Pro 55 Roman"/>
                <a:cs typeface="Arial" panose="020B0604020202020204" pitchFamily="34" charset="0"/>
              </a:rPr>
              <a:t>Улучшено ветвление, укорочен цветонос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NeueLT Pro 55 Roman"/>
              <a:cs typeface="Arial" panose="020B0604020202020204" pitchFamily="34" charset="0"/>
            </a:endParaRPr>
          </a:p>
        </p:txBody>
      </p:sp>
      <p:sp>
        <p:nvSpPr>
          <p:cNvPr id="5" name="object 18">
            <a:hlinkClick r:id="rId8"/>
            <a:extLst>
              <a:ext uri="{FF2B5EF4-FFF2-40B4-BE49-F238E27FC236}">
                <a16:creationId xmlns:a16="http://schemas.microsoft.com/office/drawing/2014/main" id="{1D76A0EC-A7F8-4A56-AEEE-92F2B7322CC5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</a:rPr>
              <a:t>VIEW CATALOG</a:t>
            </a:r>
            <a:endParaRPr sz="800"/>
          </a:p>
        </p:txBody>
      </p:sp>
      <p:sp>
        <p:nvSpPr>
          <p:cNvPr id="8" name="object 19">
            <a:hlinkClick r:id="rId9"/>
            <a:extLst>
              <a:ext uri="{FF2B5EF4-FFF2-40B4-BE49-F238E27FC236}">
                <a16:creationId xmlns:a16="http://schemas.microsoft.com/office/drawing/2014/main" id="{865FCB99-7B11-AA7B-7903-8CE2B1861544}"/>
              </a:ext>
            </a:extLst>
          </p:cNvPr>
          <p:cNvSpPr/>
          <p:nvPr/>
        </p:nvSpPr>
        <p:spPr>
          <a:xfrm>
            <a:off x="8785777" y="5556231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</a:rPr>
              <a:t>CULTURE GUIDES</a:t>
            </a:r>
            <a:endParaRPr sz="800"/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3E09A178-EB27-D035-B74D-46F62971F0AA}"/>
              </a:ext>
            </a:extLst>
          </p:cNvPr>
          <p:cNvSpPr txBox="1"/>
          <p:nvPr/>
        </p:nvSpPr>
        <p:spPr>
          <a:xfrm>
            <a:off x="9290819" y="5289417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73A5257A-29C8-3D08-76C1-336CA514BE97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3393C1CF-2C4D-31D8-B4E2-C12990308FE5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4" name="object 23">
            <a:extLst>
              <a:ext uri="{FF2B5EF4-FFF2-40B4-BE49-F238E27FC236}">
                <a16:creationId xmlns:a16="http://schemas.microsoft.com/office/drawing/2014/main" id="{C121431A-BF25-3106-52F6-9FE96FAA3015}"/>
              </a:ext>
            </a:extLst>
          </p:cNvPr>
          <p:cNvSpPr txBox="1"/>
          <p:nvPr/>
        </p:nvSpPr>
        <p:spPr>
          <a:xfrm>
            <a:off x="2775180" y="210316"/>
            <a:ext cx="394064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Виола </a:t>
            </a:r>
            <a:r>
              <a:rPr kumimoji="0" lang="ru-RU" sz="1600" b="0" i="1" u="none" strike="noStrike" kern="0" cap="none" spc="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Виттрока</a:t>
            </a: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r>
              <a:rPr kumimoji="0" sz="1600" b="0" i="1" u="none" strike="noStrike" kern="0" cap="none" spc="13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Viola</a:t>
            </a:r>
            <a:r>
              <a:rPr kumimoji="0" sz="1600" b="0" i="1" u="none" strike="noStrike" kern="0" cap="none" spc="12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sz="1600" b="0" i="1" u="none" strike="noStrike" kern="0" cap="none" spc="13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600" b="0" i="1" u="none" strike="noStrike" kern="0" cap="none" spc="-1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wittrockiana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268D25D0-2B27-915B-C6A5-B1A76914BF60}"/>
              </a:ext>
            </a:extLst>
          </p:cNvPr>
          <p:cNvSpPr txBox="1"/>
          <p:nvPr/>
        </p:nvSpPr>
        <p:spPr>
          <a:xfrm>
            <a:off x="6226105" y="5370704"/>
            <a:ext cx="2463504" cy="648896"/>
          </a:xfrm>
          <a:prstGeom prst="rect">
            <a:avLst/>
          </a:prstGeom>
        </p:spPr>
        <p:txBody>
          <a:bodyPr vert="horz" wrap="square" lIns="0" tIns="71120" rIns="0" bIns="0" rtlCol="0" anchor="t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Местоположение</a:t>
            </a:r>
            <a:r>
              <a: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ru-RU" sz="1000" dirty="0">
                <a:solidFill>
                  <a:srgbClr val="2E3092"/>
                </a:solidFill>
                <a:latin typeface="Arial"/>
                <a:cs typeface="Arial"/>
              </a:rPr>
              <a:t> полутень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–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солнце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/>
                <a:cs typeface="Arial"/>
              </a:rPr>
              <a:t>рекомендуемый диаметр горшка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dirty="0">
                <a:solidFill>
                  <a:srgbClr val="2E3092"/>
                </a:solidFill>
                <a:latin typeface="Arial"/>
                <a:cs typeface="Arial"/>
              </a:rPr>
              <a:t>9-11c</a:t>
            </a:r>
            <a:r>
              <a:rPr lang="ru-RU" sz="1000" dirty="0">
                <a:solidFill>
                  <a:srgbClr val="2E3092"/>
                </a:solidFill>
                <a:latin typeface="Arial"/>
                <a:cs typeface="Arial"/>
              </a:rPr>
              <a:t>м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F472BAC5-7BF9-2376-DD82-0AD3688A565D}"/>
              </a:ext>
            </a:extLst>
          </p:cNvPr>
          <p:cNvSpPr txBox="1"/>
          <p:nvPr/>
        </p:nvSpPr>
        <p:spPr>
          <a:xfrm>
            <a:off x="3777194" y="5228425"/>
            <a:ext cx="2593572" cy="87459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Размер в грунте</a:t>
            </a:r>
            <a:r>
              <a:rPr kumimoji="0" lang="en-US" sz="1200" b="1" i="0" u="none" strike="noStrike" kern="0" cap="none" spc="19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0" lang="en-US" sz="1200" b="1" i="0" u="none" strike="noStrike" kern="0" cap="none" spc="19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</a:t>
            </a:r>
            <a:r>
              <a:rPr lang="en-US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15-20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dirty="0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ысота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15-20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Семена – обычные, </a:t>
            </a:r>
            <a:r>
              <a:rPr kumimoji="0" lang="en-US" sz="1200" b="0" i="0" u="none" strike="noStrike" kern="0" cap="none" spc="-1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PreNova</a:t>
            </a:r>
            <a:r>
              <a:rPr kumimoji="0" lang="en-US" sz="1200" b="0" i="0" u="none" strike="noStrike" kern="0" cap="none" spc="-1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0" cap="none" spc="-25" normalizeH="0" baseline="0" noProof="0" dirty="0">
                <a:ln>
                  <a:noFill/>
                </a:ln>
                <a:solidFill>
                  <a:srgbClr val="2E30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5">
            <a:extLst>
              <a:ext uri="{FF2B5EF4-FFF2-40B4-BE49-F238E27FC236}">
                <a16:creationId xmlns:a16="http://schemas.microsoft.com/office/drawing/2014/main" id="{122C15DB-7A8C-7D34-4726-CDAABE39FFA5}"/>
              </a:ext>
            </a:extLst>
          </p:cNvPr>
          <p:cNvSpPr txBox="1"/>
          <p:nvPr/>
        </p:nvSpPr>
        <p:spPr>
          <a:xfrm>
            <a:off x="2842789" y="1805290"/>
            <a:ext cx="4147749" cy="2736644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285750" lvl="1" indent="-39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2E3192"/>
                </a:solidFill>
              </a:rPr>
              <a:t>Идеальная серия для осеннего цветения в южных регионах</a:t>
            </a:r>
          </a:p>
          <a:p>
            <a:pPr marL="285750" lvl="1" indent="-39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2E3192"/>
                </a:solidFill>
              </a:rPr>
              <a:t>Недорогое производство</a:t>
            </a:r>
          </a:p>
          <a:p>
            <a:pPr marL="285750" lvl="1" indent="-39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2E3192"/>
                </a:solidFill>
              </a:rPr>
              <a:t> Невероятно крупные цветки устойчивы к вытягиванию- даже в жарком и влажном климате</a:t>
            </a:r>
          </a:p>
          <a:p>
            <a:pPr marL="285750" lvl="1" indent="-39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2E3192"/>
                </a:solidFill>
              </a:rPr>
              <a:t>Растения хорошо переносят транспортировку и долго сохраняют декоративность на клумбах</a:t>
            </a:r>
          </a:p>
        </p:txBody>
      </p:sp>
      <p:pic>
        <p:nvPicPr>
          <p:cNvPr id="16" name="object 25">
            <a:extLst>
              <a:ext uri="{FF2B5EF4-FFF2-40B4-BE49-F238E27FC236}">
                <a16:creationId xmlns:a16="http://schemas.microsoft.com/office/drawing/2014/main" id="{8B54BA7F-A636-E631-A461-1AD2D01B858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63196" y="4424909"/>
            <a:ext cx="564516" cy="21263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78" y="-2768"/>
            <a:ext cx="4169705" cy="1342578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424305" algn="l"/>
                <a:tab pos="1614170" algn="l"/>
              </a:tabLst>
            </a:pPr>
            <a:r>
              <a:rPr b="1" spc="-10" dirty="0">
                <a:latin typeface="HelveticaNeueLT Pro 55 Roman"/>
                <a:cs typeface="HelveticaNeueLT Pro 55 Roman"/>
              </a:rPr>
              <a:t>Colossus</a:t>
            </a:r>
            <a:r>
              <a:rPr sz="1725" b="1" baseline="31400" dirty="0">
                <a:latin typeface="HelveticaNeueLT Pro 55 Roman"/>
                <a:cs typeface="HelveticaNeueLT Pro 55 Roman"/>
              </a:rPr>
              <a:t>	</a:t>
            </a:r>
            <a:r>
              <a:rPr sz="2000" spc="-50" dirty="0"/>
              <a:t>|</a:t>
            </a:r>
            <a:r>
              <a:rPr sz="2000" dirty="0"/>
              <a:t>	</a:t>
            </a:r>
            <a:r>
              <a:rPr lang="ru-RU" sz="2000" spc="-20" dirty="0"/>
              <a:t>Все окраски в серии</a:t>
            </a:r>
            <a:endParaRPr sz="2000" dirty="0">
              <a:latin typeface="HelveticaNeueLT Pro 55 Roman"/>
              <a:cs typeface="HelveticaNeueLT Pro 55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127876"/>
              </p:ext>
            </p:extLst>
          </p:nvPr>
        </p:nvGraphicFramePr>
        <p:xfrm>
          <a:off x="4331841" y="1853499"/>
          <a:ext cx="1189989" cy="397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99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74930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Lemon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Shades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70007313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850706"/>
              </p:ext>
            </p:extLst>
          </p:nvPr>
        </p:nvGraphicFramePr>
        <p:xfrm>
          <a:off x="1736375" y="3523690"/>
          <a:ext cx="4969509" cy="4075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7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3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8399">
                <a:tc>
                  <a:txBody>
                    <a:bodyPr/>
                    <a:lstStyle/>
                    <a:p>
                      <a:pPr marL="154305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Rose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with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Blotch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104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Tricolor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3360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White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with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Blotch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White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with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Purple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5430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70000428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70021122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21336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70000425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Wing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  <a:p>
                      <a:pPr marL="67310">
                        <a:lnSpc>
                          <a:spcPts val="690"/>
                        </a:lnSpc>
                        <a:spcBef>
                          <a:spcPts val="120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70000389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object 1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989" y="675292"/>
            <a:ext cx="1147345" cy="112488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21" y="2359026"/>
            <a:ext cx="1147340" cy="112488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270" y="661725"/>
            <a:ext cx="1135456" cy="115621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503" y="2369121"/>
            <a:ext cx="1147345" cy="112488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61" y="2093165"/>
            <a:ext cx="178562" cy="8290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02" y="700696"/>
            <a:ext cx="1147343" cy="112488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470" y="2369121"/>
            <a:ext cx="1147340" cy="112488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559854" y="5274133"/>
            <a:ext cx="1237923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Colossus</a:t>
            </a:r>
            <a:r>
              <a:rPr sz="800" b="1" spc="82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Blotched</a:t>
            </a:r>
            <a:r>
              <a:rPr sz="80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b="1" spc="-2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Mix</a:t>
            </a:r>
            <a:endParaRPr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70000433</a:t>
            </a:r>
            <a:endParaRPr sz="800">
              <a:latin typeface="HelveticaNeueLT Pro 55 Roman"/>
              <a:cs typeface="HelveticaNeueLT Pro 55 Roman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074" y="4123385"/>
            <a:ext cx="1147346" cy="112488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957" y="4149721"/>
            <a:ext cx="1147343" cy="112488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985" y="681601"/>
            <a:ext cx="1147338" cy="112487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880" y="2369121"/>
            <a:ext cx="1147345" cy="112488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940" y="2093165"/>
            <a:ext cx="178562" cy="8290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847" y="2369121"/>
            <a:ext cx="1147339" cy="112488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6797777" y="5274133"/>
            <a:ext cx="973629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Colossus</a:t>
            </a:r>
            <a:r>
              <a:rPr sz="800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b="1" spc="-2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Mix</a:t>
            </a:r>
            <a:endParaRPr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70000396</a:t>
            </a:r>
            <a:endParaRPr sz="800">
              <a:latin typeface="HelveticaNeueLT Pro 55 Roman"/>
              <a:cs typeface="HelveticaNeueLT Pro 55 Roman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43" y="4096562"/>
            <a:ext cx="1147345" cy="112488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998" y="4130295"/>
            <a:ext cx="1147346" cy="112488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878" y="4149721"/>
            <a:ext cx="1147346" cy="112488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130" y="2093165"/>
            <a:ext cx="178562" cy="82905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090" y="681653"/>
            <a:ext cx="1147345" cy="1124889"/>
          </a:xfrm>
          <a:prstGeom prst="rect">
            <a:avLst/>
          </a:prstGeom>
        </p:spPr>
      </p:pic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28</a:t>
            </a:fld>
            <a:endParaRPr spc="-25"/>
          </a:p>
        </p:txBody>
      </p:sp>
      <p:pic>
        <p:nvPicPr>
          <p:cNvPr id="42" name="object 8">
            <a:extLst>
              <a:ext uri="{FF2B5EF4-FFF2-40B4-BE49-F238E27FC236}">
                <a16:creationId xmlns:a16="http://schemas.microsoft.com/office/drawing/2014/main" id="{8D52118D-8855-2C1F-B007-03D92A50B23B}"/>
              </a:ext>
            </a:extLst>
          </p:cNvPr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593" y="2411812"/>
            <a:ext cx="1147334" cy="1124889"/>
          </a:xfrm>
          <a:prstGeom prst="rect">
            <a:avLst/>
          </a:prstGeom>
        </p:spPr>
      </p:pic>
      <p:pic>
        <p:nvPicPr>
          <p:cNvPr id="44" name="object 9">
            <a:extLst>
              <a:ext uri="{FF2B5EF4-FFF2-40B4-BE49-F238E27FC236}">
                <a16:creationId xmlns:a16="http://schemas.microsoft.com/office/drawing/2014/main" id="{7E10B7E5-16AF-C858-322E-B75F593D1BB8}"/>
              </a:ext>
            </a:extLst>
          </p:cNvPr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053" y="2399301"/>
            <a:ext cx="1147340" cy="1124889"/>
          </a:xfrm>
          <a:prstGeom prst="rect">
            <a:avLst/>
          </a:prstGeom>
        </p:spPr>
      </p:pic>
      <p:pic>
        <p:nvPicPr>
          <p:cNvPr id="45" name="object 10">
            <a:extLst>
              <a:ext uri="{FF2B5EF4-FFF2-40B4-BE49-F238E27FC236}">
                <a16:creationId xmlns:a16="http://schemas.microsoft.com/office/drawing/2014/main" id="{40256704-7245-62F0-7624-E5296397E193}"/>
              </a:ext>
            </a:extLst>
          </p:cNvPr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67" y="4096102"/>
            <a:ext cx="1147336" cy="1124889"/>
          </a:xfrm>
          <a:prstGeom prst="rect">
            <a:avLst/>
          </a:prstGeom>
        </p:spPr>
      </p:pic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C778F879-D517-E3E1-066D-64998270F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25198"/>
              </p:ext>
            </p:extLst>
          </p:nvPr>
        </p:nvGraphicFramePr>
        <p:xfrm>
          <a:off x="7771407" y="3577278"/>
          <a:ext cx="1457325" cy="397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7325">
                  <a:extLst>
                    <a:ext uri="{9D8B030D-6E8A-4147-A177-3AD203B41FA5}">
                      <a16:colId xmlns:a16="http://schemas.microsoft.com/office/drawing/2014/main" val="3606078432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278765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Purple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with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Blotch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9219143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27876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70000449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30041205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6B22AD56-95C2-5EB7-559C-8A43047B2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83147"/>
              </p:ext>
            </p:extLst>
          </p:nvPr>
        </p:nvGraphicFramePr>
        <p:xfrm>
          <a:off x="7927803" y="1843505"/>
          <a:ext cx="1239520" cy="323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9520">
                  <a:extLst>
                    <a:ext uri="{9D8B030D-6E8A-4147-A177-3AD203B41FA5}">
                      <a16:colId xmlns:a16="http://schemas.microsoft.com/office/drawing/2014/main" val="2685277792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177800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Neon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Violet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792089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70000380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459234093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4C8F4844-F606-EFED-5175-E1463B6CD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875806"/>
              </p:ext>
            </p:extLst>
          </p:nvPr>
        </p:nvGraphicFramePr>
        <p:xfrm>
          <a:off x="582965" y="1862377"/>
          <a:ext cx="1176655" cy="323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6655">
                  <a:extLst>
                    <a:ext uri="{9D8B030D-6E8A-4147-A177-3AD203B41FA5}">
                      <a16:colId xmlns:a16="http://schemas.microsoft.com/office/drawing/2014/main" val="2246072807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120014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Marina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6187318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70070128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4066770145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EF90D42A-A431-30F0-A618-AF4B93427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968664"/>
              </p:ext>
            </p:extLst>
          </p:nvPr>
        </p:nvGraphicFramePr>
        <p:xfrm>
          <a:off x="1611702" y="1945027"/>
          <a:ext cx="2541270" cy="3174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3345">
                  <a:extLst>
                    <a:ext uri="{9D8B030D-6E8A-4147-A177-3AD203B41FA5}">
                      <a16:colId xmlns:a16="http://schemas.microsoft.com/office/drawing/2014/main" val="2082395004"/>
                    </a:ext>
                  </a:extLst>
                </a:gridCol>
                <a:gridCol w="1177925">
                  <a:extLst>
                    <a:ext uri="{9D8B030D-6E8A-4147-A177-3AD203B41FA5}">
                      <a16:colId xmlns:a16="http://schemas.microsoft.com/office/drawing/2014/main" val="599957584"/>
                    </a:ext>
                  </a:extLst>
                </a:gridCol>
              </a:tblGrid>
              <a:tr h="98399">
                <a:tc>
                  <a:txBody>
                    <a:bodyPr/>
                    <a:lstStyle/>
                    <a:p>
                      <a:pPr marL="257810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2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True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Blue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White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Imp.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4878882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70081738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 dirty="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70074620</a:t>
                      </a:r>
                      <a:endParaRPr sz="800" dirty="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268500920"/>
                  </a:ext>
                </a:extLst>
              </a:tr>
            </a:tbl>
          </a:graphicData>
        </a:graphic>
      </p:graphicFrame>
      <p:pic>
        <p:nvPicPr>
          <p:cNvPr id="50" name="object 32">
            <a:extLst>
              <a:ext uri="{FF2B5EF4-FFF2-40B4-BE49-F238E27FC236}">
                <a16:creationId xmlns:a16="http://schemas.microsoft.com/office/drawing/2014/main" id="{99E0FCC4-6EEA-8B3E-7C31-BDF4F0CAE1CC}"/>
              </a:ext>
            </a:extLst>
          </p:cNvPr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727" y="693048"/>
            <a:ext cx="1147338" cy="1124889"/>
          </a:xfrm>
          <a:prstGeom prst="rect">
            <a:avLst/>
          </a:prstGeom>
        </p:spPr>
      </p:pic>
      <p:pic>
        <p:nvPicPr>
          <p:cNvPr id="51" name="object 40">
            <a:extLst>
              <a:ext uri="{FF2B5EF4-FFF2-40B4-BE49-F238E27FC236}">
                <a16:creationId xmlns:a16="http://schemas.microsoft.com/office/drawing/2014/main" id="{D7C7DDA7-839A-11A3-97D8-A59E78C2605C}"/>
              </a:ext>
            </a:extLst>
          </p:cNvPr>
          <p:cNvPicPr/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850" y="626491"/>
            <a:ext cx="1160863" cy="1199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5C3D9879-2E43-7815-F02F-DFF515535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023461"/>
              </p:ext>
            </p:extLst>
          </p:nvPr>
        </p:nvGraphicFramePr>
        <p:xfrm>
          <a:off x="6860726" y="1852240"/>
          <a:ext cx="1137920" cy="397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7920">
                  <a:extLst>
                    <a:ext uri="{9D8B030D-6E8A-4147-A177-3AD203B41FA5}">
                      <a16:colId xmlns:a16="http://schemas.microsoft.com/office/drawing/2014/main" val="69258857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20955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Deep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Blue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with</a:t>
                      </a:r>
                      <a:r>
                        <a:rPr lang="nl-NL"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lang="nl-NL"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Blotch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0653681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nl-NL" sz="800" spc="-10" dirty="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70000429</a:t>
                      </a:r>
                      <a:endParaRPr sz="800" dirty="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2449959219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75427550-EAC8-3170-B440-A10C24E25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669305"/>
              </p:ext>
            </p:extLst>
          </p:nvPr>
        </p:nvGraphicFramePr>
        <p:xfrm>
          <a:off x="3020715" y="5292449"/>
          <a:ext cx="1018540" cy="323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8540">
                  <a:extLst>
                    <a:ext uri="{9D8B030D-6E8A-4147-A177-3AD203B41FA5}">
                      <a16:colId xmlns:a16="http://schemas.microsoft.com/office/drawing/2014/main" val="2230116000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114935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104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Fire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1152874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70007298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3169667515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6625C9EA-5DA3-4F2F-E529-E497DBC92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260526"/>
              </p:ext>
            </p:extLst>
          </p:nvPr>
        </p:nvGraphicFramePr>
        <p:xfrm>
          <a:off x="1492521" y="5286936"/>
          <a:ext cx="1488439" cy="397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8439">
                  <a:extLst>
                    <a:ext uri="{9D8B030D-6E8A-4147-A177-3AD203B41FA5}">
                      <a16:colId xmlns:a16="http://schemas.microsoft.com/office/drawing/2014/main" val="1382794752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334645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2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Lavender</a:t>
                      </a:r>
                      <a:r>
                        <a:rPr sz="800" b="1" spc="-2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Medley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1463081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3346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70000392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740318581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E9583CD8-4291-F531-7D1E-2BD555CB8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271883"/>
              </p:ext>
            </p:extLst>
          </p:nvPr>
        </p:nvGraphicFramePr>
        <p:xfrm>
          <a:off x="352344" y="3514410"/>
          <a:ext cx="1424940" cy="397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4940">
                  <a:extLst>
                    <a:ext uri="{9D8B030D-6E8A-4147-A177-3AD203B41FA5}">
                      <a16:colId xmlns:a16="http://schemas.microsoft.com/office/drawing/2014/main" val="2957745590"/>
                    </a:ext>
                  </a:extLst>
                </a:gridCol>
              </a:tblGrid>
              <a:tr h="98399">
                <a:tc>
                  <a:txBody>
                    <a:bodyPr/>
                    <a:lstStyle/>
                    <a:p>
                      <a:pPr marL="277495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104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2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Yellow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with</a:t>
                      </a:r>
                      <a:r>
                        <a:rPr sz="800" b="1" spc="-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Blotch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3674399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70020987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489017194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657D0B11-1952-7294-71F7-B33FDC893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82029"/>
              </p:ext>
            </p:extLst>
          </p:nvPr>
        </p:nvGraphicFramePr>
        <p:xfrm>
          <a:off x="5559855" y="1858596"/>
          <a:ext cx="1021715" cy="3174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1715">
                  <a:extLst>
                    <a:ext uri="{9D8B030D-6E8A-4147-A177-3AD203B41FA5}">
                      <a16:colId xmlns:a16="http://schemas.microsoft.com/office/drawing/2014/main" val="1742537837"/>
                    </a:ext>
                  </a:extLst>
                </a:gridCol>
              </a:tblGrid>
              <a:tr h="98399">
                <a:tc>
                  <a:txBody>
                    <a:bodyPr/>
                    <a:lstStyle/>
                    <a:p>
                      <a:pPr marL="70485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104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Yellow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375677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70021087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100435065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E81DC9BD-E699-9856-8FE8-FFCF12CAA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988065"/>
              </p:ext>
            </p:extLst>
          </p:nvPr>
        </p:nvGraphicFramePr>
        <p:xfrm>
          <a:off x="4405213" y="5300061"/>
          <a:ext cx="1095375" cy="397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5375">
                  <a:extLst>
                    <a:ext uri="{9D8B030D-6E8A-4147-A177-3AD203B41FA5}">
                      <a16:colId xmlns:a16="http://schemas.microsoft.com/office/drawing/2014/main" val="145461441"/>
                    </a:ext>
                  </a:extLst>
                </a:gridCol>
              </a:tblGrid>
              <a:tr h="98399">
                <a:tc>
                  <a:txBody>
                    <a:bodyPr/>
                    <a:lstStyle/>
                    <a:p>
                      <a:pPr marL="20955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89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Rose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Medley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9352779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70000391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570865432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37EC5FB3-2D10-D5CC-4BF6-8A6C50F9A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043305"/>
              </p:ext>
            </p:extLst>
          </p:nvPr>
        </p:nvGraphicFramePr>
        <p:xfrm>
          <a:off x="6743463" y="3580935"/>
          <a:ext cx="1104900" cy="397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565711151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52705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97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Red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with</a:t>
                      </a:r>
                      <a:r>
                        <a:rPr sz="800" b="1" spc="-15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Blotch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9855267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70007629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2402279715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9875A12E-5D4B-B6B6-C60F-E47E8E0BB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873429"/>
              </p:ext>
            </p:extLst>
          </p:nvPr>
        </p:nvGraphicFramePr>
        <p:xfrm>
          <a:off x="422359" y="5290225"/>
          <a:ext cx="1151890" cy="323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1890">
                  <a:extLst>
                    <a:ext uri="{9D8B030D-6E8A-4147-A177-3AD203B41FA5}">
                      <a16:colId xmlns:a16="http://schemas.microsoft.com/office/drawing/2014/main" val="2469286126"/>
                    </a:ext>
                  </a:extLst>
                </a:gridCol>
              </a:tblGrid>
              <a:tr h="104775">
                <a:tc>
                  <a:txBody>
                    <a:bodyPr/>
                    <a:lstStyle/>
                    <a:p>
                      <a:pPr marL="199390">
                        <a:lnSpc>
                          <a:spcPts val="730"/>
                        </a:lnSpc>
                      </a:pP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Colossus</a:t>
                      </a:r>
                      <a:r>
                        <a:rPr sz="800" b="1" spc="104" baseline="31746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sz="800" b="1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Ocean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5682789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9939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spc="-1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70007317</a:t>
                      </a:r>
                      <a:endParaRPr sz="800">
                        <a:latin typeface="HelveticaNeueLT Pro 55 Roman"/>
                        <a:cs typeface="HelveticaNeueLT Pro 55 Roman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3809161501"/>
                  </a:ext>
                </a:extLst>
              </a:tr>
            </a:tbl>
          </a:graphicData>
        </a:graphic>
      </p:graphicFrame>
      <p:sp>
        <p:nvSpPr>
          <p:cNvPr id="60" name="object 6">
            <a:extLst>
              <a:ext uri="{FF2B5EF4-FFF2-40B4-BE49-F238E27FC236}">
                <a16:creationId xmlns:a16="http://schemas.microsoft.com/office/drawing/2014/main" id="{BEF7D3F7-0D6F-EC0F-A7E1-CDE25F9049BB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yclamen view">
            <a:extLst>
              <a:ext uri="{FF2B5EF4-FFF2-40B4-BE49-F238E27FC236}">
                <a16:creationId xmlns:a16="http://schemas.microsoft.com/office/drawing/2014/main" id="{E3AB93BA-D540-11FD-667B-8C8B5D4F4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60858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-240981" y="0"/>
            <a:ext cx="12430440" cy="6858000"/>
            <a:chOff x="-240981" y="0"/>
            <a:chExt cx="1243044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40981" y="0"/>
              <a:ext cx="121666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64299" y="0"/>
              <a:ext cx="5725160" cy="6858000"/>
            </a:xfrm>
            <a:custGeom>
              <a:avLst/>
              <a:gdLst/>
              <a:ahLst/>
              <a:cxnLst/>
              <a:rect l="l" t="t" r="r" b="b"/>
              <a:pathLst>
                <a:path w="5725159" h="6858000">
                  <a:moveTo>
                    <a:pt x="0" y="0"/>
                  </a:moveTo>
                  <a:lnTo>
                    <a:pt x="0" y="6858000"/>
                  </a:lnTo>
                  <a:lnTo>
                    <a:pt x="5724652" y="6858000"/>
                  </a:lnTo>
                  <a:lnTo>
                    <a:pt x="57246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28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4778" y="6308497"/>
              <a:ext cx="1843747" cy="30514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49782" y="2110352"/>
            <a:ext cx="4474845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4935"/>
              </a:lnSpc>
              <a:spcBef>
                <a:spcPts val="100"/>
              </a:spcBef>
            </a:pPr>
            <a:r>
              <a:rPr lang="ru-RU" sz="45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Цикламены</a:t>
            </a:r>
            <a:endParaRPr lang="nl-NL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530ECD-1E72-7745-5B0C-03E20633CE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lang="en-US" spc="-25" smtClean="0"/>
              <a:t>29</a:t>
            </a:fld>
            <a:endParaRPr lang="en-US" spc="-25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399B342F-ADBF-6A23-26A6-D95749A999E3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5455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Elation Purple Ice (70096355)">
            <a:extLst>
              <a:ext uri="{FF2B5EF4-FFF2-40B4-BE49-F238E27FC236}">
                <a16:creationId xmlns:a16="http://schemas.microsoft.com/office/drawing/2014/main" id="{6860C6F8-6239-C92E-46D6-9B1E16917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5999097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-115991" y="0"/>
            <a:ext cx="12307991" cy="6866876"/>
            <a:chOff x="-118532" y="0"/>
            <a:chExt cx="12307991" cy="6866876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8532" y="8876"/>
              <a:ext cx="121666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64299" y="0"/>
              <a:ext cx="5725160" cy="6858000"/>
            </a:xfrm>
            <a:custGeom>
              <a:avLst/>
              <a:gdLst/>
              <a:ahLst/>
              <a:cxnLst/>
              <a:rect l="l" t="t" r="r" b="b"/>
              <a:pathLst>
                <a:path w="5725159" h="6858000">
                  <a:moveTo>
                    <a:pt x="572465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724652" y="6858000"/>
                  </a:lnTo>
                  <a:lnTo>
                    <a:pt x="5724652" y="0"/>
                  </a:lnTo>
                  <a:close/>
                </a:path>
              </a:pathLst>
            </a:custGeom>
            <a:solidFill>
              <a:srgbClr val="312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63099" y="5935122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1548" y="2111285"/>
            <a:ext cx="4187503" cy="769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34"/>
              </a:lnSpc>
              <a:spcBef>
                <a:spcPts val="100"/>
              </a:spcBef>
            </a:pPr>
            <a:r>
              <a:rPr lang="ru-RU" sz="4500" spc="-3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Однолетники</a:t>
            </a:r>
            <a:endParaRPr lang="en-CA" sz="4500" dirty="0">
              <a:latin typeface="HelveticaNeueLT Pro 55 Roman"/>
              <a:cs typeface="HelveticaNeueLT Pro 55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1B6016-88B7-3B0C-A41E-AE77E69B7352}"/>
              </a:ext>
            </a:extLst>
          </p:cNvPr>
          <p:cNvSpPr txBox="1"/>
          <p:nvPr/>
        </p:nvSpPr>
        <p:spPr>
          <a:xfrm>
            <a:off x="1108010" y="1653178"/>
            <a:ext cx="6153538" cy="351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Elation Purple Ice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70096355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2AC9E2-A856-5313-D1B2-915DCEB443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lang="en-US" spc="-25" smtClean="0"/>
              <a:t>3</a:t>
            </a:fld>
            <a:endParaRPr lang="en-US" spc="-25"/>
          </a:p>
        </p:txBody>
      </p:sp>
    </p:spTree>
    <p:extLst>
      <p:ext uri="{BB962C8B-B14F-4D97-AF65-F5344CB8AC3E}">
        <p14:creationId xmlns:p14="http://schemas.microsoft.com/office/powerpoint/2010/main" val="1806097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idori Flame Mix (70066333)">
            <a:extLst>
              <a:ext uri="{FF2B5EF4-FFF2-40B4-BE49-F238E27FC236}">
                <a16:creationId xmlns:a16="http://schemas.microsoft.com/office/drawing/2014/main" id="{F637BA7C-70B6-3A0D-F6CF-89D91F073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1377" y="1223934"/>
            <a:ext cx="4986456" cy="40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White flowers on a plant&#10;&#10;Description automatically generated with medium confidence">
            <a:extLst>
              <a:ext uri="{FF2B5EF4-FFF2-40B4-BE49-F238E27FC236}">
                <a16:creationId xmlns:a16="http://schemas.microsoft.com/office/drawing/2014/main" id="{A15054A6-BBA7-4DC8-A20C-9957222FFE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743201" cy="6161247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8021290" y="-23478"/>
            <a:ext cx="4169705" cy="134257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33164" y="5316360"/>
            <a:ext cx="1479550" cy="556563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в горшке</a:t>
            </a:r>
            <a:r>
              <a:rPr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15-20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</a:t>
            </a:r>
            <a:b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20-25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r>
              <a:rPr lang="en-US" sz="1050" spc="-9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spc="-9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82176" y="5340233"/>
            <a:ext cx="1361905" cy="556563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</a:t>
            </a:r>
            <a:r>
              <a:rPr sz="1050" b="1" spc="18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полутень – на улице,         в доме- солнечное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11195" y="5232418"/>
            <a:ext cx="8906510" cy="0"/>
          </a:xfrm>
          <a:custGeom>
            <a:avLst/>
            <a:gdLst/>
            <a:ahLst/>
            <a:cxnLst/>
            <a:rect l="l" t="t" r="r" b="b"/>
            <a:pathLst>
              <a:path w="8906510">
                <a:moveTo>
                  <a:pt x="0" y="0"/>
                </a:moveTo>
                <a:lnTo>
                  <a:pt x="89062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8" name="object 38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object 41"/>
          <p:cNvSpPr/>
          <p:nvPr/>
        </p:nvSpPr>
        <p:spPr>
          <a:xfrm flipV="1">
            <a:off x="2797312" y="925193"/>
            <a:ext cx="5473718" cy="45719"/>
          </a:xfrm>
          <a:custGeom>
            <a:avLst/>
            <a:gdLst/>
            <a:ahLst/>
            <a:cxnLst/>
            <a:rect l="l" t="t" r="r" b="b"/>
            <a:pathLst>
              <a:path w="4251959">
                <a:moveTo>
                  <a:pt x="0" y="0"/>
                </a:moveTo>
                <a:lnTo>
                  <a:pt x="4251960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11779" y="133141"/>
            <a:ext cx="33223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 - ЦИКЛАМЕН</a:t>
            </a:r>
            <a:br>
              <a:rPr lang="nl-NL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Цикламен персидский </a:t>
            </a:r>
            <a:r>
              <a:rPr lang="nl-NL" sz="12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Cyclamen persicum</a:t>
            </a:r>
            <a:endParaRPr sz="1200" i="1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2811779" y="548402"/>
            <a:ext cx="5823853" cy="47448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2800" b="1" spc="-15" dirty="0" err="1">
                <a:latin typeface="Arial"/>
                <a:cs typeface="Arial"/>
              </a:rPr>
              <a:t>Фацила</a:t>
            </a:r>
            <a:r>
              <a:rPr lang="ru-RU" sz="3000" spc="-15" dirty="0">
                <a:latin typeface="Arial"/>
                <a:cs typeface="Arial"/>
              </a:rPr>
              <a:t>  </a:t>
            </a:r>
            <a:r>
              <a:rPr lang="nl-NL" sz="3000" spc="-15" dirty="0">
                <a:latin typeface="Arial"/>
                <a:cs typeface="Arial"/>
              </a:rPr>
              <a:t>Facila</a:t>
            </a:r>
            <a:endParaRPr lang="nl-NL" sz="1800" spc="-15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899218" y="1097210"/>
            <a:ext cx="5053494" cy="15850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7" marR="5078">
              <a:spcBef>
                <a:spcPts val="100"/>
              </a:spcBef>
              <a:tabLst>
                <a:tab pos="240593" algn="l"/>
                <a:tab pos="241228" algn="l"/>
              </a:tabLst>
            </a:pPr>
            <a:r>
              <a:rPr lang="ru-RU" sz="14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Идеальный выбор для получения  цветущей продукции                 в межсезонье</a:t>
            </a:r>
          </a:p>
          <a:p>
            <a:pPr marL="12697" marR="5078">
              <a:spcBef>
                <a:spcPts val="100"/>
              </a:spcBef>
              <a:tabLst>
                <a:tab pos="240593" algn="l"/>
                <a:tab pos="241228" algn="l"/>
              </a:tabLst>
            </a:pPr>
            <a:endParaRPr lang="en-US" sz="14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47" marR="5078" indent="-1714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сила роста, хорошее заполнение горшка</a:t>
            </a:r>
          </a:p>
          <a:p>
            <a:pPr marL="184147" marR="5078" indent="-1714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Легко выгнать в цветение в конце лета и осенью</a:t>
            </a:r>
          </a:p>
          <a:p>
            <a:pPr marL="184147" marR="5078" indent="-1714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некрупных листьев</a:t>
            </a:r>
          </a:p>
          <a:p>
            <a:pPr marL="184147" marR="5078" indent="-1714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Цветение раннее и начинается из центра </a:t>
            </a:r>
            <a:endParaRPr lang="en-US" sz="14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xfrm>
            <a:off x="153415" y="6358350"/>
            <a:ext cx="217804" cy="1635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Midori Synchro White (70036368)">
            <a:extLst>
              <a:ext uri="{FF2B5EF4-FFF2-40B4-BE49-F238E27FC236}">
                <a16:creationId xmlns:a16="http://schemas.microsoft.com/office/drawing/2014/main" id="{72589C2A-4DFB-77C5-6C12-1E543EC05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8978" y="2736448"/>
            <a:ext cx="1750454" cy="2146102"/>
          </a:xfrm>
          <a:prstGeom prst="roundRect">
            <a:avLst>
              <a:gd name="adj" fmla="val 1181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54A6A-4197-5568-2DFE-261816E7B26C}"/>
              </a:ext>
            </a:extLst>
          </p:cNvPr>
          <p:cNvSpPr txBox="1"/>
          <p:nvPr/>
        </p:nvSpPr>
        <p:spPr>
          <a:xfrm>
            <a:off x="2698033" y="4943949"/>
            <a:ext cx="1971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i="0" u="none" strike="noStrike" dirty="0">
                <a:solidFill>
                  <a:srgbClr val="2E3092"/>
                </a:solidFill>
                <a:effectLst/>
                <a:latin typeface="HelveticaNeueLT Pro 55 Roman"/>
              </a:rPr>
              <a:t>Facila </a:t>
            </a:r>
            <a:r>
              <a:rPr lang="nl-NL" sz="800" b="1" dirty="0">
                <a:solidFill>
                  <a:srgbClr val="2E3092"/>
                </a:solidFill>
                <a:latin typeface="HelveticaNeueLT Pro 55 Roman"/>
              </a:rPr>
              <a:t>(M)</a:t>
            </a:r>
            <a:r>
              <a:rPr lang="nl-NL" sz="800" b="1" i="0" u="none" strike="noStrike" dirty="0">
                <a:solidFill>
                  <a:srgbClr val="2E3092"/>
                </a:solidFill>
                <a:effectLst/>
                <a:latin typeface="HelveticaNeueLT Pro 55 Roman"/>
              </a:rPr>
              <a:t> White Imp. </a:t>
            </a:r>
            <a:br>
              <a:rPr lang="nl-NL" sz="800" b="1" i="0" u="none" strike="noStrike" dirty="0">
                <a:solidFill>
                  <a:srgbClr val="2E3092"/>
                </a:solidFill>
                <a:effectLst/>
                <a:latin typeface="HelveticaNeueLT Pro 55 Roman"/>
              </a:rPr>
            </a:br>
            <a:r>
              <a:rPr lang="nl-NL" sz="800" b="0" i="0" u="none" strike="noStrike" dirty="0">
                <a:solidFill>
                  <a:srgbClr val="2E3092"/>
                </a:solidFill>
                <a:effectLst/>
                <a:latin typeface="HelveticaNeueLT Pro 55 Roman"/>
              </a:rPr>
              <a:t>70084956</a:t>
            </a:r>
            <a:r>
              <a:rPr lang="nl-NL" sz="800" dirty="0">
                <a:solidFill>
                  <a:srgbClr val="2E3092"/>
                </a:solidFill>
                <a:latin typeface="HelveticaNeueLT Pro 55 Roman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531261-89D2-864C-68B1-CA416485CEC9}"/>
              </a:ext>
            </a:extLst>
          </p:cNvPr>
          <p:cNvSpPr/>
          <p:nvPr/>
        </p:nvSpPr>
        <p:spPr>
          <a:xfrm>
            <a:off x="7025600" y="4636529"/>
            <a:ext cx="1464411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(M)  Flame Mix</a:t>
            </a:r>
          </a:p>
          <a:p>
            <a:r>
              <a:rPr lang="nl-NL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70066333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56F069-439A-99E3-5C2D-F26B8A1CF856}"/>
              </a:ext>
            </a:extLst>
          </p:cNvPr>
          <p:cNvSpPr txBox="1"/>
          <p:nvPr/>
        </p:nvSpPr>
        <p:spPr>
          <a:xfrm>
            <a:off x="262317" y="5470832"/>
            <a:ext cx="1971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u="none" strike="noStrike">
                <a:solidFill>
                  <a:schemeClr val="bg1"/>
                </a:solidFill>
                <a:effectLst/>
                <a:latin typeface="HelveticaNeueLT Pro 55 Roman"/>
              </a:rPr>
              <a:t>Facila Synchro White </a:t>
            </a:r>
            <a:br>
              <a:rPr lang="nl-NL" sz="800" i="1" u="none" strike="noStrike">
                <a:solidFill>
                  <a:schemeClr val="bg1"/>
                </a:solidFill>
                <a:effectLst/>
                <a:latin typeface="HelveticaNeueLT Pro 55 Roman"/>
              </a:rPr>
            </a:br>
            <a:r>
              <a:rPr lang="nl-NL" sz="800" i="1" u="none" strike="noStrike">
                <a:solidFill>
                  <a:schemeClr val="bg1"/>
                </a:solidFill>
                <a:effectLst/>
                <a:latin typeface="HelveticaNeueLT Pro 55 Roman"/>
              </a:rPr>
              <a:t>70084956</a:t>
            </a:r>
            <a:r>
              <a:rPr lang="nl-NL" sz="800" i="1">
                <a:solidFill>
                  <a:schemeClr val="bg1"/>
                </a:solidFill>
                <a:latin typeface="HelveticaNeueLT Pro 55 Roman"/>
              </a:rPr>
              <a:t> 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F86DB09-6BE0-EC41-D7A9-035AB33CC2F0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4" name="object 48">
            <a:extLst>
              <a:ext uri="{FF2B5EF4-FFF2-40B4-BE49-F238E27FC236}">
                <a16:creationId xmlns:a16="http://schemas.microsoft.com/office/drawing/2014/main" id="{852B164F-3805-C1F9-BF19-9EC249958EC1}"/>
              </a:ext>
            </a:extLst>
          </p:cNvPr>
          <p:cNvSpPr txBox="1"/>
          <p:nvPr/>
        </p:nvSpPr>
        <p:spPr>
          <a:xfrm>
            <a:off x="4967750" y="3662453"/>
            <a:ext cx="193928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en-US" sz="1000" spc="-3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Facila</a:t>
            </a:r>
            <a:endParaRPr sz="1000" dirty="0">
              <a:latin typeface="HelveticaNeueLT Pro 55 Roman"/>
              <a:cs typeface="HelveticaNeueLT Pro 55 Roman"/>
            </a:endParaRPr>
          </a:p>
        </p:txBody>
      </p:sp>
      <p:sp>
        <p:nvSpPr>
          <p:cNvPr id="5" name="object 49">
            <a:extLst>
              <a:ext uri="{FF2B5EF4-FFF2-40B4-BE49-F238E27FC236}">
                <a16:creationId xmlns:a16="http://schemas.microsoft.com/office/drawing/2014/main" id="{9FBF7D16-3720-AF3B-B790-1F1122080E87}"/>
              </a:ext>
            </a:extLst>
          </p:cNvPr>
          <p:cNvSpPr txBox="1"/>
          <p:nvPr/>
        </p:nvSpPr>
        <p:spPr>
          <a:xfrm>
            <a:off x="4955049" y="3872776"/>
            <a:ext cx="2080311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Verano – </a:t>
            </a:r>
            <a:r>
              <a:rPr lang="en-US" sz="90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Schoneveld</a:t>
            </a:r>
            <a:r>
              <a:rPr lang="en-US"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Breeding 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</a:t>
            </a:r>
            <a:endParaRPr lang="en-US" sz="90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err="1">
                <a:solidFill>
                  <a:srgbClr val="2E3092"/>
                </a:solidFill>
                <a:latin typeface="HelveticaNeueLT Pro 55 Roman"/>
              </a:rPr>
              <a:t>Carino</a:t>
            </a:r>
            <a:r>
              <a:rPr lang="en-US" sz="900">
                <a:solidFill>
                  <a:srgbClr val="2E3092"/>
                </a:solidFill>
                <a:latin typeface="HelveticaNeueLT Pro 55 Roman"/>
              </a:rPr>
              <a:t> – </a:t>
            </a:r>
            <a:r>
              <a:rPr lang="en-US" sz="900" err="1">
                <a:solidFill>
                  <a:srgbClr val="2E3092"/>
                </a:solidFill>
                <a:latin typeface="HelveticaNeueLT Pro 55 Roman"/>
              </a:rPr>
              <a:t>Schoneveld</a:t>
            </a:r>
            <a:r>
              <a:rPr lang="en-US" sz="900">
                <a:solidFill>
                  <a:srgbClr val="2E3092"/>
                </a:solidFill>
                <a:latin typeface="HelveticaNeueLT Pro 55 Roman"/>
              </a:rPr>
              <a:t> Breeding 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</a:t>
            </a:r>
          </a:p>
          <a:p>
            <a:pPr marL="38100">
              <a:spcBef>
                <a:spcPts val="100"/>
              </a:spcBef>
            </a:pPr>
            <a:r>
              <a:rPr lang="en-US" sz="900" err="1">
                <a:solidFill>
                  <a:srgbClr val="2E3092"/>
                </a:solidFill>
                <a:latin typeface="HelveticaNeueLT Pro 55 Roman"/>
              </a:rPr>
              <a:t>Smartiz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</a:t>
            </a:r>
            <a:r>
              <a:rPr lang="en-US" sz="900">
                <a:solidFill>
                  <a:srgbClr val="2E3092"/>
                </a:solidFill>
                <a:latin typeface="HelveticaNeueLT Pro 55 Roman"/>
              </a:rPr>
              <a:t> – Morel 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  </a:t>
            </a:r>
          </a:p>
        </p:txBody>
      </p:sp>
      <p:sp>
        <p:nvSpPr>
          <p:cNvPr id="8" name="object 47">
            <a:extLst>
              <a:ext uri="{FF2B5EF4-FFF2-40B4-BE49-F238E27FC236}">
                <a16:creationId xmlns:a16="http://schemas.microsoft.com/office/drawing/2014/main" id="{984C6B19-D18C-DFEA-03CA-B28F143E6956}"/>
              </a:ext>
            </a:extLst>
          </p:cNvPr>
          <p:cNvSpPr/>
          <p:nvPr/>
        </p:nvSpPr>
        <p:spPr>
          <a:xfrm>
            <a:off x="4955050" y="3852953"/>
            <a:ext cx="2099945" cy="0"/>
          </a:xfrm>
          <a:custGeom>
            <a:avLst/>
            <a:gdLst/>
            <a:ahLst/>
            <a:cxnLst/>
            <a:rect l="l" t="t" r="r" b="b"/>
            <a:pathLst>
              <a:path w="2099945">
                <a:moveTo>
                  <a:pt x="0" y="0"/>
                </a:moveTo>
                <a:lnTo>
                  <a:pt x="2099665" y="0"/>
                </a:lnTo>
              </a:path>
            </a:pathLst>
          </a:custGeom>
          <a:ln w="1270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799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40">
            <a:extLst>
              <a:ext uri="{FF2B5EF4-FFF2-40B4-BE49-F238E27FC236}">
                <a16:creationId xmlns:a16="http://schemas.microsoft.com/office/drawing/2014/main" id="{F2774BAA-A6B8-4CB2-BA8B-A782045E830B}"/>
              </a:ext>
            </a:extLst>
          </p:cNvPr>
          <p:cNvSpPr txBox="1"/>
          <p:nvPr/>
        </p:nvSpPr>
        <p:spPr>
          <a:xfrm>
            <a:off x="7220735" y="3833718"/>
            <a:ext cx="1406616" cy="44973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(M) Wine Flame Imp.</a:t>
            </a:r>
            <a:endParaRPr lang="it-IT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70076863</a:t>
            </a:r>
            <a:r>
              <a:rPr lang="nl-NL" sz="1800" b="0" i="0" u="none" strike="noStrike" baseline="0">
                <a:solidFill>
                  <a:srgbClr val="000000"/>
                </a:solidFill>
              </a:rPr>
              <a:t> </a:t>
            </a:r>
          </a:p>
          <a:p>
            <a:pPr marL="38089">
              <a:lnSpc>
                <a:spcPts val="1100"/>
              </a:lnSpc>
              <a:spcBef>
                <a:spcPts val="100"/>
              </a:spcBef>
            </a:pPr>
            <a:endParaRPr lang="en-US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40">
            <a:extLst>
              <a:ext uri="{FF2B5EF4-FFF2-40B4-BE49-F238E27FC236}">
                <a16:creationId xmlns:a16="http://schemas.microsoft.com/office/drawing/2014/main" id="{E60BD247-E78E-44CA-BE44-D28A51B9D94B}"/>
              </a:ext>
            </a:extLst>
          </p:cNvPr>
          <p:cNvSpPr txBox="1"/>
          <p:nvPr/>
        </p:nvSpPr>
        <p:spPr>
          <a:xfrm>
            <a:off x="6110775" y="3833958"/>
            <a:ext cx="1108507" cy="449735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(M) Deep Rose</a:t>
            </a:r>
            <a:endParaRPr lang="it-IT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70084952</a:t>
            </a:r>
            <a:r>
              <a:rPr lang="nl-NL" sz="1800" b="0" i="0" u="none" strike="noStrike" baseline="0">
                <a:solidFill>
                  <a:srgbClr val="000000"/>
                </a:solidFill>
              </a:rPr>
              <a:t> </a:t>
            </a:r>
          </a:p>
          <a:p>
            <a:pPr marL="38089">
              <a:lnSpc>
                <a:spcPts val="1100"/>
              </a:lnSpc>
              <a:spcBef>
                <a:spcPts val="100"/>
              </a:spcBef>
            </a:pPr>
            <a:endParaRPr lang="en-US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38480" y="201686"/>
            <a:ext cx="7349375" cy="354707"/>
          </a:xfrm>
          <a:prstGeom prst="round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8100">
              <a:spcBef>
                <a:spcPts val="100"/>
              </a:spcBef>
              <a:tabLst>
                <a:tab pos="1981835" algn="l"/>
                <a:tab pos="2171700" algn="l"/>
              </a:tabLst>
            </a:pPr>
            <a:r>
              <a:rPr lang="nl-NL" sz="2000" b="1" spc="-15" dirty="0">
                <a:latin typeface="Arial"/>
                <a:cs typeface="Arial"/>
              </a:rPr>
              <a:t>Facila</a:t>
            </a:r>
            <a:r>
              <a:rPr lang="nl-NL" b="1" spc="-20" dirty="0">
                <a:latin typeface="Arial"/>
                <a:cs typeface="Arial"/>
              </a:rPr>
              <a:t> </a:t>
            </a:r>
            <a:r>
              <a:rPr lang="en-US" spc="-20" dirty="0">
                <a:latin typeface="Segoe UI"/>
                <a:cs typeface="Segoe UI"/>
              </a:rPr>
              <a:t>| </a:t>
            </a:r>
            <a:r>
              <a:rPr lang="ru-RU" spc="-20" dirty="0">
                <a:latin typeface="Segoe UI"/>
                <a:cs typeface="Segoe UI"/>
              </a:rPr>
              <a:t>Все окраски в серии</a:t>
            </a:r>
            <a:r>
              <a:rPr lang="en-US" spc="-20" dirty="0">
                <a:latin typeface="Arial"/>
                <a:cs typeface="Arial"/>
              </a:rPr>
              <a:t> 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xfrm>
            <a:off x="153415" y="6358350"/>
            <a:ext cx="217804" cy="1635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D37D10-9A95-4E92-A437-58D8D9D95AC9}"/>
              </a:ext>
            </a:extLst>
          </p:cNvPr>
          <p:cNvSpPr/>
          <p:nvPr/>
        </p:nvSpPr>
        <p:spPr>
          <a:xfrm>
            <a:off x="1468258" y="1955378"/>
            <a:ext cx="1196106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(M) Scarlet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70061767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164656E-D294-4AA4-9F93-58A5AC28FA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7" t="20716" r="17594" b="12477"/>
          <a:stretch/>
        </p:blipFill>
        <p:spPr>
          <a:xfrm>
            <a:off x="6158858" y="2494148"/>
            <a:ext cx="1086795" cy="1282765"/>
          </a:xfrm>
          <a:prstGeom prst="rect">
            <a:avLst/>
          </a:prstGeom>
        </p:spPr>
      </p:pic>
      <p:pic>
        <p:nvPicPr>
          <p:cNvPr id="55" name="Picture 5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B80B3C5-B6EA-4EA6-AF00-3D301935A6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391" y="2484411"/>
            <a:ext cx="1038284" cy="1290890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EB944C5-2A36-4E0A-A745-95E389AFC9C9}"/>
              </a:ext>
            </a:extLst>
          </p:cNvPr>
          <p:cNvSpPr/>
          <p:nvPr/>
        </p:nvSpPr>
        <p:spPr>
          <a:xfrm>
            <a:off x="5063536" y="1922721"/>
            <a:ext cx="1166310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(M) Purple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70073645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9CC9BD8-F572-4647-8CE9-B85B3AC75008}"/>
              </a:ext>
            </a:extLst>
          </p:cNvPr>
          <p:cNvSpPr/>
          <p:nvPr/>
        </p:nvSpPr>
        <p:spPr>
          <a:xfrm>
            <a:off x="361562" y="3791379"/>
            <a:ext cx="1036400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(M) Rose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70061771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0967B99-83A4-4C6D-A9A2-27210617B194}"/>
              </a:ext>
            </a:extLst>
          </p:cNvPr>
          <p:cNvSpPr/>
          <p:nvPr/>
        </p:nvSpPr>
        <p:spPr>
          <a:xfrm>
            <a:off x="1557867" y="3776451"/>
            <a:ext cx="1036400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Rose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70093732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C799408-130F-4245-BFCA-24292C973C7E}"/>
              </a:ext>
            </a:extLst>
          </p:cNvPr>
          <p:cNvSpPr/>
          <p:nvPr/>
        </p:nvSpPr>
        <p:spPr>
          <a:xfrm>
            <a:off x="2668255" y="3863358"/>
            <a:ext cx="1289096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(M) Salmon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70019042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C95ADA7-9363-4476-9D71-04901F7ABDDC}"/>
              </a:ext>
            </a:extLst>
          </p:cNvPr>
          <p:cNvSpPr/>
          <p:nvPr/>
        </p:nvSpPr>
        <p:spPr>
          <a:xfrm>
            <a:off x="3864895" y="3785406"/>
            <a:ext cx="1181261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(M) Wine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70019155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448D48F-369D-42E3-9AC4-31A1B4AE3B04}"/>
              </a:ext>
            </a:extLst>
          </p:cNvPr>
          <p:cNvSpPr/>
          <p:nvPr/>
        </p:nvSpPr>
        <p:spPr>
          <a:xfrm>
            <a:off x="7227810" y="1937283"/>
            <a:ext cx="1372653" cy="510778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 Pink Eye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70093725</a:t>
            </a:r>
          </a:p>
          <a:p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2F80BDB-64D3-4B59-B4E0-A9860FB3094E}"/>
              </a:ext>
            </a:extLst>
          </p:cNvPr>
          <p:cNvSpPr/>
          <p:nvPr/>
        </p:nvSpPr>
        <p:spPr>
          <a:xfrm>
            <a:off x="6137150" y="1916447"/>
            <a:ext cx="1105442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Purple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70096763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29B2345-6E9A-4877-B266-818B1AA3B1E2}"/>
              </a:ext>
            </a:extLst>
          </p:cNvPr>
          <p:cNvSpPr/>
          <p:nvPr/>
        </p:nvSpPr>
        <p:spPr>
          <a:xfrm>
            <a:off x="2726689" y="1956827"/>
            <a:ext cx="869867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Red 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70093731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F645CA4-74E4-4D1C-B9E7-EFE0CCEC3BBD}"/>
              </a:ext>
            </a:extLst>
          </p:cNvPr>
          <p:cNvSpPr/>
          <p:nvPr/>
        </p:nvSpPr>
        <p:spPr>
          <a:xfrm>
            <a:off x="3876678" y="1938921"/>
            <a:ext cx="1122275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(M) Pink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70061773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100A0FD6-F14C-407E-BD51-6B9474311F17}"/>
              </a:ext>
            </a:extLst>
          </p:cNvPr>
          <p:cNvSpPr/>
          <p:nvPr/>
        </p:nvSpPr>
        <p:spPr>
          <a:xfrm>
            <a:off x="324684" y="5563153"/>
            <a:ext cx="1049425" cy="510778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(M) Rose Flame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Shades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70006662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F02E187-4A5C-4A44-B8CA-AC63A3804DEC}"/>
              </a:ext>
            </a:extLst>
          </p:cNvPr>
          <p:cNvSpPr/>
          <p:nvPr/>
        </p:nvSpPr>
        <p:spPr>
          <a:xfrm>
            <a:off x="4934254" y="3797472"/>
            <a:ext cx="1355574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Shine Purple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70093733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5F93EFE-287C-40A9-9839-1A8F9EA62063}"/>
              </a:ext>
            </a:extLst>
          </p:cNvPr>
          <p:cNvSpPr/>
          <p:nvPr/>
        </p:nvSpPr>
        <p:spPr>
          <a:xfrm>
            <a:off x="1955528" y="5561745"/>
            <a:ext cx="1355574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Shine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Mix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70096955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28C3CB2-C3FC-4860-8386-AF0217A09FB0}"/>
              </a:ext>
            </a:extLst>
          </p:cNvPr>
          <p:cNvSpPr/>
          <p:nvPr/>
        </p:nvSpPr>
        <p:spPr>
          <a:xfrm>
            <a:off x="3687181" y="5560767"/>
            <a:ext cx="1221239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(M)  Mix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70055712</a:t>
            </a:r>
          </a:p>
        </p:txBody>
      </p:sp>
      <p:pic>
        <p:nvPicPr>
          <p:cNvPr id="73" name="Picture Placeholder 49">
            <a:extLst>
              <a:ext uri="{FF2B5EF4-FFF2-40B4-BE49-F238E27FC236}">
                <a16:creationId xmlns:a16="http://schemas.microsoft.com/office/drawing/2014/main" id="{7D86DDE8-A6ED-4914-8555-7A518C7CA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6417" y="631955"/>
            <a:ext cx="1003770" cy="1275393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74" name="Picture Placeholder 51">
            <a:extLst>
              <a:ext uri="{FF2B5EF4-FFF2-40B4-BE49-F238E27FC236}">
                <a16:creationId xmlns:a16="http://schemas.microsoft.com/office/drawing/2014/main" id="{15EF3342-C0E0-4957-8F1D-B38C0C4D16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63"/>
          <a:stretch/>
        </p:blipFill>
        <p:spPr>
          <a:xfrm>
            <a:off x="422906" y="2502385"/>
            <a:ext cx="1049426" cy="1282765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75" name="Picture Placeholder 53">
            <a:extLst>
              <a:ext uri="{FF2B5EF4-FFF2-40B4-BE49-F238E27FC236}">
                <a16:creationId xmlns:a16="http://schemas.microsoft.com/office/drawing/2014/main" id="{DBE270C2-EC44-4310-9135-28BFBCC121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2738" y="2522723"/>
            <a:ext cx="1010637" cy="1296884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77" name="Picture Placeholder 59">
            <a:extLst>
              <a:ext uri="{FF2B5EF4-FFF2-40B4-BE49-F238E27FC236}">
                <a16:creationId xmlns:a16="http://schemas.microsoft.com/office/drawing/2014/main" id="{544B7660-FD2B-422E-AAA3-F4798AD081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618" y="629002"/>
            <a:ext cx="1013843" cy="1281300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79" name="Picture Placeholder 39">
            <a:extLst>
              <a:ext uri="{FF2B5EF4-FFF2-40B4-BE49-F238E27FC236}">
                <a16:creationId xmlns:a16="http://schemas.microsoft.com/office/drawing/2014/main" id="{B1C7C794-007A-4F7B-87BA-A50AAA51B7E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219" y="4339932"/>
            <a:ext cx="1221239" cy="1220335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B2CB6BF4-1128-4F3F-9456-DDECC8BEA481}"/>
              </a:ext>
            </a:extLst>
          </p:cNvPr>
          <p:cNvSpPr/>
          <p:nvPr/>
        </p:nvSpPr>
        <p:spPr>
          <a:xfrm>
            <a:off x="5348867" y="5560767"/>
            <a:ext cx="1464411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(M)  Flame Mix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70066333</a:t>
            </a:r>
          </a:p>
        </p:txBody>
      </p:sp>
      <p:pic>
        <p:nvPicPr>
          <p:cNvPr id="81" name="Picture Placeholder 41">
            <a:extLst>
              <a:ext uri="{FF2B5EF4-FFF2-40B4-BE49-F238E27FC236}">
                <a16:creationId xmlns:a16="http://schemas.microsoft.com/office/drawing/2014/main" id="{AE4A94A7-484C-455C-9D34-3A3AFD927F8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785" y="4364540"/>
            <a:ext cx="1543493" cy="1220336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82" name="Picture Placeholder 33">
            <a:extLst>
              <a:ext uri="{FF2B5EF4-FFF2-40B4-BE49-F238E27FC236}">
                <a16:creationId xmlns:a16="http://schemas.microsoft.com/office/drawing/2014/main" id="{BEB324E3-0FF6-4C28-8B59-EEE7B7EFB5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09"/>
          <a:stretch/>
        </p:blipFill>
        <p:spPr>
          <a:xfrm>
            <a:off x="3510517" y="4356442"/>
            <a:ext cx="1645855" cy="1220335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D67B340D-AE20-47E7-9E0C-88FB425A35E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422" y="639516"/>
            <a:ext cx="839382" cy="1259073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E2F12D1B-B5BA-4A85-AEC5-4A5F88C4D93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823" y="2490067"/>
            <a:ext cx="989165" cy="1290421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18" name="Picture 17" descr="A close up of a flower&#10;&#10;Description automatically generated">
            <a:extLst>
              <a:ext uri="{FF2B5EF4-FFF2-40B4-BE49-F238E27FC236}">
                <a16:creationId xmlns:a16="http://schemas.microsoft.com/office/drawing/2014/main" id="{FD58D017-339E-438A-A10D-64A1109248D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676" y="2512593"/>
            <a:ext cx="1049425" cy="1267564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21" name="Picture 20" descr="A close up of a flower&#10;&#10;Description automatically generated">
            <a:extLst>
              <a:ext uri="{FF2B5EF4-FFF2-40B4-BE49-F238E27FC236}">
                <a16:creationId xmlns:a16="http://schemas.microsoft.com/office/drawing/2014/main" id="{B5FFCCAC-C1C9-45DC-BB0A-149CB0BA56C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497" y="615109"/>
            <a:ext cx="997719" cy="1295052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29" name="Picture 28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14A596C5-8832-4290-A453-B6CF20E9791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807" y="614810"/>
            <a:ext cx="869867" cy="1303576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83" name="Picture 82" descr="A group of pink flowers&#10;&#10;Description automatically generated with medium confidence">
            <a:extLst>
              <a:ext uri="{FF2B5EF4-FFF2-40B4-BE49-F238E27FC236}">
                <a16:creationId xmlns:a16="http://schemas.microsoft.com/office/drawing/2014/main" id="{5B5B40B7-48DC-4A6B-8022-E094E92DF79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415" y="2480327"/>
            <a:ext cx="888611" cy="1332917"/>
          </a:xfrm>
          <a:custGeom>
            <a:avLst/>
            <a:gdLst>
              <a:gd name="connsiteX0" fmla="*/ 164810 w 1933419"/>
              <a:gd name="connsiteY0" fmla="*/ 0 h 1931988"/>
              <a:gd name="connsiteX1" fmla="*/ 1768766 w 1933419"/>
              <a:gd name="connsiteY1" fmla="*/ 0 h 1931988"/>
              <a:gd name="connsiteX2" fmla="*/ 1920640 w 1933419"/>
              <a:gd name="connsiteY2" fmla="*/ 100661 h 1931988"/>
              <a:gd name="connsiteX3" fmla="*/ 1933419 w 1933419"/>
              <a:gd name="connsiteY3" fmla="*/ 163902 h 1931988"/>
              <a:gd name="connsiteX4" fmla="*/ 1933419 w 1933419"/>
              <a:gd name="connsiteY4" fmla="*/ 1768088 h 1931988"/>
              <a:gd name="connsiteX5" fmla="*/ 1920640 w 1933419"/>
              <a:gd name="connsiteY5" fmla="*/ 1831461 h 1931988"/>
              <a:gd name="connsiteX6" fmla="*/ 1768766 w 1933419"/>
              <a:gd name="connsiteY6" fmla="*/ 1931988 h 1931988"/>
              <a:gd name="connsiteX7" fmla="*/ 164810 w 1933419"/>
              <a:gd name="connsiteY7" fmla="*/ 1931988 h 1931988"/>
              <a:gd name="connsiteX8" fmla="*/ 0 w 1933419"/>
              <a:gd name="connsiteY8" fmla="*/ 1767314 h 1931988"/>
              <a:gd name="connsiteX9" fmla="*/ 0 w 1933419"/>
              <a:gd name="connsiteY9" fmla="*/ 164674 h 1931988"/>
              <a:gd name="connsiteX10" fmla="*/ 164810 w 1933419"/>
              <a:gd name="connsiteY10" fmla="*/ 0 h 193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3419" h="1931988">
                <a:moveTo>
                  <a:pt x="164810" y="0"/>
                </a:moveTo>
                <a:cubicBezTo>
                  <a:pt x="164810" y="0"/>
                  <a:pt x="164810" y="0"/>
                  <a:pt x="1768766" y="0"/>
                </a:cubicBezTo>
                <a:cubicBezTo>
                  <a:pt x="1837119" y="0"/>
                  <a:pt x="1895648" y="41585"/>
                  <a:pt x="1920640" y="100661"/>
                </a:cubicBezTo>
                <a:lnTo>
                  <a:pt x="1933419" y="163902"/>
                </a:lnTo>
                <a:lnTo>
                  <a:pt x="1933419" y="1768088"/>
                </a:lnTo>
                <a:lnTo>
                  <a:pt x="1920640" y="1831461"/>
                </a:lnTo>
                <a:cubicBezTo>
                  <a:pt x="1895648" y="1890582"/>
                  <a:pt x="1837119" y="1931988"/>
                  <a:pt x="1768766" y="1931988"/>
                </a:cubicBezTo>
                <a:cubicBezTo>
                  <a:pt x="1768766" y="1931988"/>
                  <a:pt x="1768766" y="1931988"/>
                  <a:pt x="164810" y="1931988"/>
                </a:cubicBezTo>
                <a:cubicBezTo>
                  <a:pt x="73672" y="1931988"/>
                  <a:pt x="0" y="1858377"/>
                  <a:pt x="0" y="1767314"/>
                </a:cubicBezTo>
                <a:lnTo>
                  <a:pt x="0" y="164674"/>
                </a:lnTo>
                <a:cubicBezTo>
                  <a:pt x="0" y="73929"/>
                  <a:pt x="73672" y="0"/>
                  <a:pt x="164810" y="0"/>
                </a:cubicBezTo>
                <a:close/>
              </a:path>
            </a:pathLst>
          </a:custGeom>
        </p:spPr>
      </p:pic>
      <p:pic>
        <p:nvPicPr>
          <p:cNvPr id="85" name="Picture 84" descr="A picture containing flower, plant, bouquet, white&#10;&#10;Description automatically generated">
            <a:extLst>
              <a:ext uri="{FF2B5EF4-FFF2-40B4-BE49-F238E27FC236}">
                <a16:creationId xmlns:a16="http://schemas.microsoft.com/office/drawing/2014/main" id="{8BC8CE7B-912C-4C03-A2F8-5B9C714BDF6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5247" y="4377877"/>
            <a:ext cx="1645855" cy="1199139"/>
          </a:xfrm>
          <a:prstGeom prst="rect">
            <a:avLst/>
          </a:prstGeom>
        </p:spPr>
      </p:pic>
      <p:pic>
        <p:nvPicPr>
          <p:cNvPr id="86" name="Picture 85" descr="A close up of a flower&#10;&#10;Description automatically generated">
            <a:extLst>
              <a:ext uri="{FF2B5EF4-FFF2-40B4-BE49-F238E27FC236}">
                <a16:creationId xmlns:a16="http://schemas.microsoft.com/office/drawing/2014/main" id="{4981D43A-1298-4BEF-B052-C05D32F87D9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166" y="625014"/>
            <a:ext cx="1040694" cy="1292419"/>
          </a:xfrm>
          <a:prstGeom prst="roundRect">
            <a:avLst>
              <a:gd name="adj" fmla="val 8430"/>
            </a:avLst>
          </a:prstGeom>
        </p:spPr>
      </p:pic>
      <p:pic>
        <p:nvPicPr>
          <p:cNvPr id="5" name="object 52">
            <a:extLst>
              <a:ext uri="{FF2B5EF4-FFF2-40B4-BE49-F238E27FC236}">
                <a16:creationId xmlns:a16="http://schemas.microsoft.com/office/drawing/2014/main" id="{7CFA241C-1881-EC3F-9A30-74E7C419590C}"/>
              </a:ext>
            </a:extLst>
          </p:cNvPr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84" y="2311681"/>
            <a:ext cx="178562" cy="82905"/>
          </a:xfrm>
          <a:prstGeom prst="rect">
            <a:avLst/>
          </a:prstGeom>
        </p:spPr>
      </p:pic>
      <p:pic>
        <p:nvPicPr>
          <p:cNvPr id="1026" name="Picture 2" descr="Midori Synchro Salmon (70019042)">
            <a:extLst>
              <a:ext uri="{FF2B5EF4-FFF2-40B4-BE49-F238E27FC236}">
                <a16:creationId xmlns:a16="http://schemas.microsoft.com/office/drawing/2014/main" id="{A41EAEAF-99A3-3453-B560-DDD02CB01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2927" y="4507129"/>
            <a:ext cx="1971281" cy="164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597B52-1FD2-4B4D-AFC6-EA87381D837E}"/>
              </a:ext>
            </a:extLst>
          </p:cNvPr>
          <p:cNvSpPr/>
          <p:nvPr/>
        </p:nvSpPr>
        <p:spPr>
          <a:xfrm>
            <a:off x="8659858" y="5619345"/>
            <a:ext cx="1289096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Facila (M) Salmon</a:t>
            </a:r>
          </a:p>
          <a:p>
            <a:r>
              <a:rPr lang="nl-NL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70019042</a:t>
            </a:r>
          </a:p>
        </p:txBody>
      </p:sp>
      <p:grpSp>
        <p:nvGrpSpPr>
          <p:cNvPr id="12" name="object 37">
            <a:extLst>
              <a:ext uri="{FF2B5EF4-FFF2-40B4-BE49-F238E27FC236}">
                <a16:creationId xmlns:a16="http://schemas.microsoft.com/office/drawing/2014/main" id="{221B74D4-A865-1509-E21A-2F39079B6892}"/>
              </a:ext>
            </a:extLst>
          </p:cNvPr>
          <p:cNvGrpSpPr/>
          <p:nvPr/>
        </p:nvGrpSpPr>
        <p:grpSpPr>
          <a:xfrm>
            <a:off x="0" y="6142005"/>
            <a:ext cx="12192856" cy="719899"/>
            <a:chOff x="0" y="6142005"/>
            <a:chExt cx="12192856" cy="719899"/>
          </a:xfrm>
        </p:grpSpPr>
        <p:sp>
          <p:nvSpPr>
            <p:cNvPr id="13" name="object 38">
              <a:extLst>
                <a:ext uri="{FF2B5EF4-FFF2-40B4-BE49-F238E27FC236}">
                  <a16:creationId xmlns:a16="http://schemas.microsoft.com/office/drawing/2014/main" id="{5B8E5EFE-39A4-896D-E166-EEA6D2106230}"/>
                </a:ext>
              </a:extLst>
            </p:cNvPr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39">
              <a:extLst>
                <a:ext uri="{FF2B5EF4-FFF2-40B4-BE49-F238E27FC236}">
                  <a16:creationId xmlns:a16="http://schemas.microsoft.com/office/drawing/2014/main" id="{26F04D1F-44B7-6667-D763-7EC76C69D8E7}"/>
                </a:ext>
              </a:extLst>
            </p:cNvPr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40">
              <a:extLst>
                <a:ext uri="{FF2B5EF4-FFF2-40B4-BE49-F238E27FC236}">
                  <a16:creationId xmlns:a16="http://schemas.microsoft.com/office/drawing/2014/main" id="{454E91E1-3CAC-DB9B-BB62-F4A3501D3327}"/>
                </a:ext>
              </a:extLst>
            </p:cNvPr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2" descr="Midori Synchro White (70036368)">
            <a:extLst>
              <a:ext uri="{FF2B5EF4-FFF2-40B4-BE49-F238E27FC236}">
                <a16:creationId xmlns:a16="http://schemas.microsoft.com/office/drawing/2014/main" id="{CF8E0BB6-F079-049A-0007-BE2F6849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30" y="625014"/>
            <a:ext cx="966958" cy="1289277"/>
          </a:xfrm>
          <a:prstGeom prst="roundRect">
            <a:avLst>
              <a:gd name="adj" fmla="val 1181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E8DCD9-E466-031C-FF0E-886C88128955}"/>
              </a:ext>
            </a:extLst>
          </p:cNvPr>
          <p:cNvSpPr txBox="1"/>
          <p:nvPr/>
        </p:nvSpPr>
        <p:spPr>
          <a:xfrm>
            <a:off x="309673" y="1968877"/>
            <a:ext cx="1355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i="0" u="none" strike="noStrike">
                <a:solidFill>
                  <a:srgbClr val="2E3092"/>
                </a:solidFill>
                <a:effectLst/>
                <a:latin typeface="HelveticaNeueLT Pro 55 Roman"/>
              </a:rPr>
              <a:t>Facila </a:t>
            </a:r>
            <a:r>
              <a:rPr lang="nl-NL" sz="800" b="1">
                <a:solidFill>
                  <a:srgbClr val="2E3092"/>
                </a:solidFill>
                <a:latin typeface="HelveticaNeueLT Pro 55 Roman"/>
              </a:rPr>
              <a:t>(M)</a:t>
            </a:r>
            <a:r>
              <a:rPr lang="nl-NL" sz="800" b="1" i="0" u="none" strike="noStrike">
                <a:solidFill>
                  <a:srgbClr val="2E3092"/>
                </a:solidFill>
                <a:effectLst/>
                <a:latin typeface="HelveticaNeueLT Pro 55 Roman"/>
              </a:rPr>
              <a:t> White Imp. </a:t>
            </a:r>
            <a:br>
              <a:rPr lang="nl-NL" sz="800" b="1" i="0" u="none" strike="noStrike">
                <a:solidFill>
                  <a:srgbClr val="2E3092"/>
                </a:solidFill>
                <a:effectLst/>
                <a:latin typeface="HelveticaNeueLT Pro 55 Roman"/>
              </a:rPr>
            </a:br>
            <a:r>
              <a:rPr lang="nl-NL" sz="800" b="0" i="0" u="none" strike="noStrike">
                <a:solidFill>
                  <a:srgbClr val="2E3092"/>
                </a:solidFill>
                <a:effectLst/>
                <a:latin typeface="HelveticaNeueLT Pro 55 Roman"/>
              </a:rPr>
              <a:t>70084956</a:t>
            </a:r>
            <a:r>
              <a:rPr lang="nl-NL" sz="800">
                <a:solidFill>
                  <a:srgbClr val="2E3092"/>
                </a:solidFill>
                <a:latin typeface="HelveticaNeueLT Pro 55 Roman"/>
              </a:rPr>
              <a:t> 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85C3DF6-B9E0-197D-068D-0A5DC074C3A2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2104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why Snowridge Purple (70084975)">
            <a:extLst>
              <a:ext uri="{FF2B5EF4-FFF2-40B4-BE49-F238E27FC236}">
                <a16:creationId xmlns:a16="http://schemas.microsoft.com/office/drawing/2014/main" id="{D712E814-390C-4276-5302-98ADE5008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4802" y="602687"/>
            <a:ext cx="4128044" cy="438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8021278" y="0"/>
            <a:ext cx="4169705" cy="134257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733" y="4915763"/>
            <a:ext cx="1531620" cy="251992"/>
          </a:xfrm>
          <a:prstGeom prst="rect">
            <a:avLst/>
          </a:prstGeom>
          <a:noFill/>
        </p:spPr>
        <p:txBody>
          <a:bodyPr vert="horz" wrap="square" lIns="0" tIns="20955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165"/>
              </a:spcBef>
            </a:pPr>
            <a:r>
              <a:rPr sz="800" spc="1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</a:t>
            </a:r>
            <a:r>
              <a:rPr sz="675" spc="15" baseline="3086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sz="800" spc="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 Magenta Halo</a:t>
            </a:r>
            <a:r>
              <a:rPr sz="800" spc="-10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Imp.</a:t>
            </a:r>
            <a:br>
              <a:rPr lang="nl-NL"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700" spc="-1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70071667</a:t>
            </a:r>
            <a:endParaRPr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82176" y="5340233"/>
            <a:ext cx="1645285" cy="31803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</a:t>
            </a:r>
            <a:r>
              <a:rPr sz="800" b="1" spc="18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r>
              <a:rPr lang="nl-NL" sz="8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полутень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11195" y="5232418"/>
            <a:ext cx="8906510" cy="0"/>
          </a:xfrm>
          <a:custGeom>
            <a:avLst/>
            <a:gdLst/>
            <a:ahLst/>
            <a:cxnLst/>
            <a:rect l="l" t="t" r="r" b="b"/>
            <a:pathLst>
              <a:path w="8906510">
                <a:moveTo>
                  <a:pt x="0" y="0"/>
                </a:moveTo>
                <a:lnTo>
                  <a:pt x="89062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8" name="object 38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object 41"/>
          <p:cNvSpPr/>
          <p:nvPr/>
        </p:nvSpPr>
        <p:spPr>
          <a:xfrm>
            <a:off x="2595275" y="1387487"/>
            <a:ext cx="4251960" cy="0"/>
          </a:xfrm>
          <a:custGeom>
            <a:avLst/>
            <a:gdLst/>
            <a:ahLst/>
            <a:cxnLst/>
            <a:rect l="l" t="t" r="r" b="b"/>
            <a:pathLst>
              <a:path w="4251959">
                <a:moveTo>
                  <a:pt x="0" y="0"/>
                </a:moveTo>
                <a:lnTo>
                  <a:pt x="4251960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2555150" y="874675"/>
            <a:ext cx="412066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200" b="1" spc="-15" dirty="0" err="1">
                <a:latin typeface="Arial" panose="020B0604020202020204" pitchFamily="34" charset="0"/>
                <a:cs typeface="Arial" panose="020B0604020202020204" pitchFamily="34" charset="0"/>
              </a:rPr>
              <a:t>СиУай</a:t>
            </a:r>
            <a:r>
              <a:rPr lang="ru-RU" sz="3200" b="1" spc="-15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nl-NL" sz="3200" b="1" spc="-15" dirty="0"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endParaRPr lang="nl-NL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xfrm>
            <a:off x="153415" y="6358350"/>
            <a:ext cx="217804" cy="1635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object 31">
            <a:extLst>
              <a:ext uri="{FF2B5EF4-FFF2-40B4-BE49-F238E27FC236}">
                <a16:creationId xmlns:a16="http://schemas.microsoft.com/office/drawing/2014/main" id="{83CEF28D-C076-4ED0-99AA-F1EE66AAD3D4}"/>
              </a:ext>
            </a:extLst>
          </p:cNvPr>
          <p:cNvGrpSpPr/>
          <p:nvPr/>
        </p:nvGrpSpPr>
        <p:grpSpPr>
          <a:xfrm>
            <a:off x="9009234" y="4656292"/>
            <a:ext cx="378133" cy="190859"/>
            <a:chOff x="2811774" y="4517416"/>
            <a:chExt cx="283845" cy="119380"/>
          </a:xfrm>
        </p:grpSpPr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1F221B03-CBEC-49AD-99E2-AF2C61C7D17B}"/>
                </a:ext>
              </a:extLst>
            </p:cNvPr>
            <p:cNvSpPr/>
            <p:nvPr/>
          </p:nvSpPr>
          <p:spPr>
            <a:xfrm>
              <a:off x="2811774" y="4517416"/>
              <a:ext cx="283845" cy="119380"/>
            </a:xfrm>
            <a:custGeom>
              <a:avLst/>
              <a:gdLst/>
              <a:ahLst/>
              <a:cxnLst/>
              <a:rect l="l" t="t" r="r" b="b"/>
              <a:pathLst>
                <a:path w="283844" h="119379">
                  <a:moveTo>
                    <a:pt x="283425" y="0"/>
                  </a:moveTo>
                  <a:lnTo>
                    <a:pt x="0" y="0"/>
                  </a:lnTo>
                  <a:lnTo>
                    <a:pt x="0" y="119138"/>
                  </a:lnTo>
                  <a:lnTo>
                    <a:pt x="283425" y="119138"/>
                  </a:lnTo>
                  <a:lnTo>
                    <a:pt x="28342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95898E0E-2714-4284-8ADE-17C6FFB0B1A8}"/>
                </a:ext>
              </a:extLst>
            </p:cNvPr>
            <p:cNvSpPr/>
            <p:nvPr/>
          </p:nvSpPr>
          <p:spPr>
            <a:xfrm>
              <a:off x="2859582" y="4547349"/>
              <a:ext cx="187960" cy="59690"/>
            </a:xfrm>
            <a:custGeom>
              <a:avLst/>
              <a:gdLst/>
              <a:ahLst/>
              <a:cxnLst/>
              <a:rect l="l" t="t" r="r" b="b"/>
              <a:pathLst>
                <a:path w="187960" h="59689">
                  <a:moveTo>
                    <a:pt x="50063" y="0"/>
                  </a:moveTo>
                  <a:lnTo>
                    <a:pt x="37858" y="0"/>
                  </a:lnTo>
                  <a:lnTo>
                    <a:pt x="37858" y="39776"/>
                  </a:lnTo>
                  <a:lnTo>
                    <a:pt x="37693" y="39776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59283"/>
                  </a:lnTo>
                  <a:lnTo>
                    <a:pt x="12204" y="59283"/>
                  </a:lnTo>
                  <a:lnTo>
                    <a:pt x="12204" y="19596"/>
                  </a:lnTo>
                  <a:lnTo>
                    <a:pt x="12369" y="19596"/>
                  </a:lnTo>
                  <a:lnTo>
                    <a:pt x="37033" y="59283"/>
                  </a:lnTo>
                  <a:lnTo>
                    <a:pt x="50063" y="59283"/>
                  </a:lnTo>
                  <a:lnTo>
                    <a:pt x="50063" y="0"/>
                  </a:lnTo>
                  <a:close/>
                </a:path>
                <a:path w="187960" h="59689">
                  <a:moveTo>
                    <a:pt x="106565" y="48323"/>
                  </a:moveTo>
                  <a:lnTo>
                    <a:pt x="74587" y="48323"/>
                  </a:lnTo>
                  <a:lnTo>
                    <a:pt x="74587" y="33794"/>
                  </a:lnTo>
                  <a:lnTo>
                    <a:pt x="103314" y="33794"/>
                  </a:lnTo>
                  <a:lnTo>
                    <a:pt x="103314" y="23672"/>
                  </a:lnTo>
                  <a:lnTo>
                    <a:pt x="74587" y="23672"/>
                  </a:lnTo>
                  <a:lnTo>
                    <a:pt x="74587" y="10960"/>
                  </a:lnTo>
                  <a:lnTo>
                    <a:pt x="105892" y="10960"/>
                  </a:lnTo>
                  <a:lnTo>
                    <a:pt x="105892" y="0"/>
                  </a:lnTo>
                  <a:lnTo>
                    <a:pt x="61556" y="0"/>
                  </a:lnTo>
                  <a:lnTo>
                    <a:pt x="61556" y="59283"/>
                  </a:lnTo>
                  <a:lnTo>
                    <a:pt x="106565" y="59283"/>
                  </a:lnTo>
                  <a:lnTo>
                    <a:pt x="106565" y="48323"/>
                  </a:lnTo>
                  <a:close/>
                </a:path>
                <a:path w="187960" h="59689">
                  <a:moveTo>
                    <a:pt x="187794" y="0"/>
                  </a:moveTo>
                  <a:lnTo>
                    <a:pt x="175018" y="0"/>
                  </a:lnTo>
                  <a:lnTo>
                    <a:pt x="165303" y="40843"/>
                  </a:lnTo>
                  <a:lnTo>
                    <a:pt x="165138" y="40843"/>
                  </a:lnTo>
                  <a:lnTo>
                    <a:pt x="155003" y="0"/>
                  </a:lnTo>
                  <a:lnTo>
                    <a:pt x="142798" y="0"/>
                  </a:lnTo>
                  <a:lnTo>
                    <a:pt x="132511" y="40347"/>
                  </a:lnTo>
                  <a:lnTo>
                    <a:pt x="132334" y="40347"/>
                  </a:lnTo>
                  <a:lnTo>
                    <a:pt x="122961" y="0"/>
                  </a:lnTo>
                  <a:lnTo>
                    <a:pt x="109918" y="0"/>
                  </a:lnTo>
                  <a:lnTo>
                    <a:pt x="125615" y="59283"/>
                  </a:lnTo>
                  <a:lnTo>
                    <a:pt x="138811" y="59283"/>
                  </a:lnTo>
                  <a:lnTo>
                    <a:pt x="148691" y="18935"/>
                  </a:lnTo>
                  <a:lnTo>
                    <a:pt x="148856" y="18935"/>
                  </a:lnTo>
                  <a:lnTo>
                    <a:pt x="158902" y="59283"/>
                  </a:lnTo>
                  <a:lnTo>
                    <a:pt x="171856" y="59283"/>
                  </a:lnTo>
                  <a:lnTo>
                    <a:pt x="187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 descr="A vase of flowers on a table&#10;&#10;Description automatically generated">
            <a:extLst>
              <a:ext uri="{FF2B5EF4-FFF2-40B4-BE49-F238E27FC236}">
                <a16:creationId xmlns:a16="http://schemas.microsoft.com/office/drawing/2014/main" id="{D527D402-0412-4679-8489-50502363CB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96" y="-1"/>
            <a:ext cx="2462070" cy="61420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3E16C2-E902-4EE0-817A-40F5233223E9}"/>
              </a:ext>
            </a:extLst>
          </p:cNvPr>
          <p:cNvSpPr/>
          <p:nvPr/>
        </p:nvSpPr>
        <p:spPr>
          <a:xfrm>
            <a:off x="14166" y="5785862"/>
            <a:ext cx="761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 Mix</a:t>
            </a:r>
            <a:br>
              <a:rPr lang="nl-NL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70072066</a:t>
            </a:r>
          </a:p>
        </p:txBody>
      </p:sp>
      <p:sp>
        <p:nvSpPr>
          <p:cNvPr id="58" name="object 40">
            <a:extLst>
              <a:ext uri="{FF2B5EF4-FFF2-40B4-BE49-F238E27FC236}">
                <a16:creationId xmlns:a16="http://schemas.microsoft.com/office/drawing/2014/main" id="{E1055B77-AD67-4D01-A860-CDF0B072AD7E}"/>
              </a:ext>
            </a:extLst>
          </p:cNvPr>
          <p:cNvSpPr txBox="1"/>
          <p:nvPr/>
        </p:nvSpPr>
        <p:spPr>
          <a:xfrm>
            <a:off x="9603291" y="4847152"/>
            <a:ext cx="1480822" cy="295847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8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 Shine Purple</a:t>
            </a:r>
          </a:p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8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70084975</a:t>
            </a:r>
            <a:endParaRPr lang="en-US" sz="800" i="1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406C16FB-5DE6-5E74-70A8-E4284F6996F8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4" name="object 48">
            <a:extLst>
              <a:ext uri="{FF2B5EF4-FFF2-40B4-BE49-F238E27FC236}">
                <a16:creationId xmlns:a16="http://schemas.microsoft.com/office/drawing/2014/main" id="{B4183158-C435-23EE-398D-8143DDC92E8B}"/>
              </a:ext>
            </a:extLst>
          </p:cNvPr>
          <p:cNvSpPr txBox="1"/>
          <p:nvPr/>
        </p:nvSpPr>
        <p:spPr>
          <a:xfrm>
            <a:off x="5970299" y="4182072"/>
            <a:ext cx="193928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en-US" sz="1000" spc="-3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SeeWhy</a:t>
            </a:r>
            <a:endParaRPr sz="1000" dirty="0">
              <a:latin typeface="HelveticaNeueLT Pro 55 Roman"/>
              <a:cs typeface="HelveticaNeueLT Pro 55 Roman"/>
            </a:endParaRPr>
          </a:p>
        </p:txBody>
      </p:sp>
      <p:sp>
        <p:nvSpPr>
          <p:cNvPr id="6" name="object 49">
            <a:extLst>
              <a:ext uri="{FF2B5EF4-FFF2-40B4-BE49-F238E27FC236}">
                <a16:creationId xmlns:a16="http://schemas.microsoft.com/office/drawing/2014/main" id="{7CD08310-5496-F9B9-904F-DA04021D46C0}"/>
              </a:ext>
            </a:extLst>
          </p:cNvPr>
          <p:cNvSpPr txBox="1"/>
          <p:nvPr/>
        </p:nvSpPr>
        <p:spPr>
          <a:xfrm>
            <a:off x="5957598" y="4392395"/>
            <a:ext cx="2080311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Verano – </a:t>
            </a:r>
            <a:r>
              <a:rPr lang="en-US" sz="90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Schoneveld</a:t>
            </a:r>
            <a:r>
              <a:rPr lang="en-US"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Breeding 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 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 err="1">
                <a:solidFill>
                  <a:srgbClr val="2E3092"/>
                </a:solidFill>
                <a:latin typeface="HelveticaNeueLT Pro 55 Roman"/>
              </a:rPr>
              <a:t>Carino</a:t>
            </a:r>
            <a:r>
              <a:rPr lang="en-US" sz="900">
                <a:solidFill>
                  <a:srgbClr val="2E3092"/>
                </a:solidFill>
                <a:latin typeface="HelveticaNeueLT Pro 55 Roman"/>
              </a:rPr>
              <a:t> – </a:t>
            </a:r>
            <a:r>
              <a:rPr lang="en-US" sz="900" err="1">
                <a:solidFill>
                  <a:srgbClr val="2E3092"/>
                </a:solidFill>
                <a:latin typeface="HelveticaNeueLT Pro 55 Roman"/>
              </a:rPr>
              <a:t>Schoneveld</a:t>
            </a:r>
            <a:r>
              <a:rPr lang="en-US" sz="900">
                <a:solidFill>
                  <a:srgbClr val="2E3092"/>
                </a:solidFill>
                <a:latin typeface="HelveticaNeueLT Pro 55 Roman"/>
              </a:rPr>
              <a:t> Breeding 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</a:t>
            </a:r>
          </a:p>
          <a:p>
            <a:pPr marL="38100">
              <a:spcBef>
                <a:spcPts val="100"/>
              </a:spcBef>
            </a:pPr>
            <a:r>
              <a:rPr lang="en-US" sz="900" err="1">
                <a:solidFill>
                  <a:srgbClr val="2E3092"/>
                </a:solidFill>
                <a:latin typeface="HelveticaNeueLT Pro 55 Roman"/>
              </a:rPr>
              <a:t>Smartiz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</a:t>
            </a:r>
            <a:r>
              <a:rPr lang="en-US" sz="900">
                <a:solidFill>
                  <a:srgbClr val="2E3092"/>
                </a:solidFill>
                <a:latin typeface="HelveticaNeueLT Pro 55 Roman"/>
              </a:rPr>
              <a:t> – Morel 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  </a:t>
            </a:r>
          </a:p>
        </p:txBody>
      </p:sp>
      <p:sp>
        <p:nvSpPr>
          <p:cNvPr id="7" name="object 47">
            <a:extLst>
              <a:ext uri="{FF2B5EF4-FFF2-40B4-BE49-F238E27FC236}">
                <a16:creationId xmlns:a16="http://schemas.microsoft.com/office/drawing/2014/main" id="{34E96E34-1499-4DD0-EA06-0BEEFB25836F}"/>
              </a:ext>
            </a:extLst>
          </p:cNvPr>
          <p:cNvSpPr/>
          <p:nvPr/>
        </p:nvSpPr>
        <p:spPr>
          <a:xfrm>
            <a:off x="5957599" y="4372572"/>
            <a:ext cx="2099945" cy="0"/>
          </a:xfrm>
          <a:custGeom>
            <a:avLst/>
            <a:gdLst/>
            <a:ahLst/>
            <a:cxnLst/>
            <a:rect l="l" t="t" r="r" b="b"/>
            <a:pathLst>
              <a:path w="2099945">
                <a:moveTo>
                  <a:pt x="0" y="0"/>
                </a:moveTo>
                <a:lnTo>
                  <a:pt x="2099665" y="0"/>
                </a:lnTo>
              </a:path>
            </a:pathLst>
          </a:custGeom>
          <a:ln w="1270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C5CC9BBB-DAFD-78BD-CF6F-D3DCAD67C4FC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9" name="object 42">
            <a:extLst>
              <a:ext uri="{FF2B5EF4-FFF2-40B4-BE49-F238E27FC236}">
                <a16:creationId xmlns:a16="http://schemas.microsoft.com/office/drawing/2014/main" id="{306472C6-3EDA-BD4D-B679-5F795D9EE0F5}"/>
              </a:ext>
            </a:extLst>
          </p:cNvPr>
          <p:cNvSpPr txBox="1"/>
          <p:nvPr/>
        </p:nvSpPr>
        <p:spPr>
          <a:xfrm>
            <a:off x="2555150" y="261105"/>
            <a:ext cx="390780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 - ЦИКЛАМЕН</a:t>
            </a:r>
            <a:br>
              <a:rPr lang="nl-NL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Цикламен персидский </a:t>
            </a:r>
            <a:r>
              <a:rPr lang="nl-NL" sz="14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Cyclamen persicum</a:t>
            </a:r>
            <a:endParaRPr sz="1400" i="1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45">
            <a:extLst>
              <a:ext uri="{FF2B5EF4-FFF2-40B4-BE49-F238E27FC236}">
                <a16:creationId xmlns:a16="http://schemas.microsoft.com/office/drawing/2014/main" id="{CD6BA5EF-17E4-F7AF-0BD6-69A0902E55D2}"/>
              </a:ext>
            </a:extLst>
          </p:cNvPr>
          <p:cNvSpPr txBox="1"/>
          <p:nvPr/>
        </p:nvSpPr>
        <p:spPr>
          <a:xfrm>
            <a:off x="2748985" y="1686482"/>
            <a:ext cx="5791008" cy="2221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7" marR="5078">
              <a:lnSpc>
                <a:spcPct val="150000"/>
              </a:lnSpc>
              <a:spcBef>
                <a:spcPts val="100"/>
              </a:spcBef>
              <a:tabLst>
                <a:tab pos="240593" algn="l"/>
                <a:tab pos="241228" algn="l"/>
              </a:tabLst>
            </a:pPr>
            <a:r>
              <a:rPr lang="ru-RU" sz="16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Компактный, однородный, быстрый</a:t>
            </a:r>
          </a:p>
          <a:p>
            <a:pPr marL="298447" marR="5078" indent="-2857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Чудесная жаростойкая серия мини- цикламенов для летнего и осеннего цветения </a:t>
            </a:r>
          </a:p>
          <a:p>
            <a:pPr marL="298447" marR="5078" indent="-2857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высокая однородность по габитусу среди мини-цикламенов </a:t>
            </a:r>
          </a:p>
          <a:p>
            <a:pPr marL="298447" marR="5078" indent="-2857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выращивать в горшках диаметром от 6 до 12 см</a:t>
            </a:r>
            <a:endParaRPr lang="en-US" sz="16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E823DF06-4235-79EE-712C-4BD14F665632}"/>
              </a:ext>
            </a:extLst>
          </p:cNvPr>
          <p:cNvSpPr txBox="1"/>
          <p:nvPr/>
        </p:nvSpPr>
        <p:spPr>
          <a:xfrm>
            <a:off x="3733164" y="5316360"/>
            <a:ext cx="1479550" cy="556563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в горшке</a:t>
            </a:r>
            <a:r>
              <a:rPr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</a:t>
            </a:r>
            <a:b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r>
              <a:rPr lang="en-US" sz="1050" spc="-9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spc="-9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77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vase of flowers on a table&#10;&#10;Description automatically generated">
            <a:extLst>
              <a:ext uri="{FF2B5EF4-FFF2-40B4-BE49-F238E27FC236}">
                <a16:creationId xmlns:a16="http://schemas.microsoft.com/office/drawing/2014/main" id="{62522CC4-6243-427A-8685-2753CAC87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776" y="373145"/>
            <a:ext cx="5835224" cy="4986505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38480" y="201686"/>
            <a:ext cx="4906645" cy="354707"/>
          </a:xfrm>
          <a:prstGeom prst="round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8100">
              <a:spcBef>
                <a:spcPts val="100"/>
              </a:spcBef>
              <a:tabLst>
                <a:tab pos="1981835" algn="l"/>
                <a:tab pos="2171700" algn="l"/>
              </a:tabLst>
            </a:pPr>
            <a:r>
              <a:rPr lang="nl-NL" sz="2000" b="1" spc="-15" dirty="0">
                <a:latin typeface="Arial"/>
                <a:cs typeface="Arial"/>
              </a:rPr>
              <a:t>SeeWhy</a:t>
            </a:r>
            <a:r>
              <a:rPr lang="nl-NL" b="1" spc="-20" dirty="0">
                <a:latin typeface="Arial"/>
                <a:cs typeface="Arial"/>
              </a:rPr>
              <a:t> </a:t>
            </a:r>
            <a:r>
              <a:rPr lang="nl-NL" sz="2000" b="0" spc="-20" dirty="0">
                <a:latin typeface="Segoe UI"/>
                <a:cs typeface="Segoe UI"/>
              </a:rPr>
              <a:t>|</a:t>
            </a:r>
            <a:r>
              <a:rPr lang="nl-NL" spc="-20" dirty="0">
                <a:latin typeface="Segoe UI"/>
                <a:cs typeface="Segoe UI"/>
              </a:rPr>
              <a:t> </a:t>
            </a:r>
            <a:r>
              <a:rPr lang="ru-RU" spc="-20" dirty="0">
                <a:latin typeface="Segoe UI"/>
                <a:cs typeface="Segoe UI"/>
              </a:rPr>
              <a:t>Все окраски в серии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xfrm>
            <a:off x="153415" y="6358350"/>
            <a:ext cx="217804" cy="1635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2D29ED-81DA-4C02-A0CA-616253D7D813}"/>
              </a:ext>
            </a:extLst>
          </p:cNvPr>
          <p:cNvSpPr/>
          <p:nvPr/>
        </p:nvSpPr>
        <p:spPr>
          <a:xfrm>
            <a:off x="4259625" y="3689820"/>
            <a:ext cx="2050971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Scarlet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70049634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22A013-12FE-4E6F-A17B-83F618F72EA7}"/>
              </a:ext>
            </a:extLst>
          </p:cNvPr>
          <p:cNvSpPr/>
          <p:nvPr/>
        </p:nvSpPr>
        <p:spPr>
          <a:xfrm>
            <a:off x="4294804" y="5366318"/>
            <a:ext cx="2050971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Rose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70049635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44C32-2BB5-4AD4-BDF6-BFC073C4569D}"/>
              </a:ext>
            </a:extLst>
          </p:cNvPr>
          <p:cNvSpPr/>
          <p:nvPr/>
        </p:nvSpPr>
        <p:spPr>
          <a:xfrm>
            <a:off x="4184083" y="1958893"/>
            <a:ext cx="1140143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Fuchsia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70019135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F07597-9AF3-47CE-9DB1-F361036B1F0B}"/>
              </a:ext>
            </a:extLst>
          </p:cNvPr>
          <p:cNvSpPr/>
          <p:nvPr/>
        </p:nvSpPr>
        <p:spPr>
          <a:xfrm>
            <a:off x="8173837" y="4903113"/>
            <a:ext cx="1140143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 Mix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70072066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D37D10-9A95-4E92-A437-58D8D9D95AC9}"/>
              </a:ext>
            </a:extLst>
          </p:cNvPr>
          <p:cNvSpPr/>
          <p:nvPr/>
        </p:nvSpPr>
        <p:spPr>
          <a:xfrm>
            <a:off x="3024102" y="1948171"/>
            <a:ext cx="1140143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Pink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70055980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55B4F4-5318-4663-9817-3AF6781606B1}"/>
              </a:ext>
            </a:extLst>
          </p:cNvPr>
          <p:cNvSpPr/>
          <p:nvPr/>
        </p:nvSpPr>
        <p:spPr>
          <a:xfrm>
            <a:off x="5292324" y="1961428"/>
            <a:ext cx="2050971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Flame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70077463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48801D-FED4-4263-A21E-045C68503737}"/>
              </a:ext>
            </a:extLst>
          </p:cNvPr>
          <p:cNvSpPr/>
          <p:nvPr/>
        </p:nvSpPr>
        <p:spPr>
          <a:xfrm>
            <a:off x="538480" y="3560412"/>
            <a:ext cx="1350993" cy="510778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Salmon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70045795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59B498-CAFF-4DDC-B8FE-22AD5FFB6B5E}"/>
              </a:ext>
            </a:extLst>
          </p:cNvPr>
          <p:cNvSpPr/>
          <p:nvPr/>
        </p:nvSpPr>
        <p:spPr>
          <a:xfrm>
            <a:off x="1790876" y="3590901"/>
            <a:ext cx="6096000" cy="510778"/>
          </a:xfrm>
          <a:prstGeom prst="roundRect">
            <a:avLst/>
          </a:prstGeom>
        </p:spPr>
        <p:txBody>
          <a:bodyPr>
            <a:spAutoFit/>
          </a:bodyPr>
          <a:lstStyle/>
          <a:p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Scarlet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70055977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3F85C1-E4B4-48B8-A097-645732019281}"/>
              </a:ext>
            </a:extLst>
          </p:cNvPr>
          <p:cNvSpPr/>
          <p:nvPr/>
        </p:nvSpPr>
        <p:spPr>
          <a:xfrm>
            <a:off x="3110952" y="3703353"/>
            <a:ext cx="3048000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</a:t>
            </a:r>
            <a:endParaRPr lang="nl-NL" sz="800" b="1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70055985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515EF2-9F66-4911-A357-EAE93B1B3AB9}"/>
              </a:ext>
            </a:extLst>
          </p:cNvPr>
          <p:cNvSpPr/>
          <p:nvPr/>
        </p:nvSpPr>
        <p:spPr>
          <a:xfrm>
            <a:off x="5396959" y="5363555"/>
            <a:ext cx="2050971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 Shine Wine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70077467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C85458D-7FAA-44EE-BA7A-91278F336C3B}"/>
              </a:ext>
            </a:extLst>
          </p:cNvPr>
          <p:cNvSpPr/>
          <p:nvPr/>
        </p:nvSpPr>
        <p:spPr>
          <a:xfrm>
            <a:off x="549023" y="5386003"/>
            <a:ext cx="2050971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White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Imp.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70067469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E89305-59E1-4FE1-B356-224F0D08ECE0}"/>
              </a:ext>
            </a:extLst>
          </p:cNvPr>
          <p:cNvSpPr/>
          <p:nvPr/>
        </p:nvSpPr>
        <p:spPr>
          <a:xfrm>
            <a:off x="1790876" y="5397813"/>
            <a:ext cx="1140143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Wine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70049637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A87CD61-C522-43D5-9BA8-8203431F366A}"/>
              </a:ext>
            </a:extLst>
          </p:cNvPr>
          <p:cNvSpPr/>
          <p:nvPr/>
        </p:nvSpPr>
        <p:spPr>
          <a:xfrm>
            <a:off x="3110952" y="5392353"/>
            <a:ext cx="1220969" cy="374571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Wine Flame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70055986</a:t>
            </a:r>
          </a:p>
        </p:txBody>
      </p:sp>
      <p:pic>
        <p:nvPicPr>
          <p:cNvPr id="26" name="Picture 25" descr="A close up of a flower&#10;&#10;Description automatically generated">
            <a:extLst>
              <a:ext uri="{FF2B5EF4-FFF2-40B4-BE49-F238E27FC236}">
                <a16:creationId xmlns:a16="http://schemas.microsoft.com/office/drawing/2014/main" id="{5859CB6E-1FE4-4078-876F-B9F3B2D75C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35" y="2557327"/>
            <a:ext cx="932892" cy="1125003"/>
          </a:xfrm>
          <a:prstGeom prst="roundRect">
            <a:avLst>
              <a:gd name="adj" fmla="val 11397"/>
            </a:avLst>
          </a:prstGeom>
        </p:spPr>
      </p:pic>
      <p:pic>
        <p:nvPicPr>
          <p:cNvPr id="28" name="Picture 27" descr="A close up of a flower&#10;&#10;Description automatically generated">
            <a:extLst>
              <a:ext uri="{FF2B5EF4-FFF2-40B4-BE49-F238E27FC236}">
                <a16:creationId xmlns:a16="http://schemas.microsoft.com/office/drawing/2014/main" id="{4994C51F-A5FA-483E-AB91-1F25ED3186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000" y="4234647"/>
            <a:ext cx="931398" cy="1125003"/>
          </a:xfrm>
          <a:prstGeom prst="roundRect">
            <a:avLst>
              <a:gd name="adj" fmla="val 12444"/>
            </a:avLst>
          </a:prstGeom>
        </p:spPr>
      </p:pic>
      <p:pic>
        <p:nvPicPr>
          <p:cNvPr id="30" name="Picture 29" descr="A close up of a flower&#10;&#10;Description automatically generated">
            <a:extLst>
              <a:ext uri="{FF2B5EF4-FFF2-40B4-BE49-F238E27FC236}">
                <a16:creationId xmlns:a16="http://schemas.microsoft.com/office/drawing/2014/main" id="{D67B2E85-6B3F-4AC2-978A-0560A6EAE6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50" y="2557327"/>
            <a:ext cx="972413" cy="1146026"/>
          </a:xfrm>
          <a:prstGeom prst="roundRect">
            <a:avLst>
              <a:gd name="adj" fmla="val 9589"/>
            </a:avLst>
          </a:prstGeom>
        </p:spPr>
      </p:pic>
      <p:pic>
        <p:nvPicPr>
          <p:cNvPr id="32" name="Picture 31" descr="A vase of flowers on a table&#10;&#10;Description automatically generated">
            <a:extLst>
              <a:ext uri="{FF2B5EF4-FFF2-40B4-BE49-F238E27FC236}">
                <a16:creationId xmlns:a16="http://schemas.microsoft.com/office/drawing/2014/main" id="{2D00402A-7207-45B7-B445-6CC5255649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6523" y="2560461"/>
            <a:ext cx="952042" cy="1142892"/>
          </a:xfrm>
          <a:prstGeom prst="roundRect">
            <a:avLst>
              <a:gd name="adj" fmla="val 9438"/>
            </a:avLst>
          </a:prstGeom>
        </p:spPr>
      </p:pic>
      <p:pic>
        <p:nvPicPr>
          <p:cNvPr id="37" name="Picture 36" descr="A close up of a flower&#10;&#10;Description automatically generated">
            <a:extLst>
              <a:ext uri="{FF2B5EF4-FFF2-40B4-BE49-F238E27FC236}">
                <a16:creationId xmlns:a16="http://schemas.microsoft.com/office/drawing/2014/main" id="{9079270A-638D-4E8C-859B-9AF74C5C93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393" y="4256924"/>
            <a:ext cx="931398" cy="1112914"/>
          </a:xfrm>
          <a:prstGeom prst="roundRect">
            <a:avLst>
              <a:gd name="adj" fmla="val 8222"/>
            </a:avLst>
          </a:prstGeom>
        </p:spPr>
      </p:pic>
      <p:pic>
        <p:nvPicPr>
          <p:cNvPr id="41" name="Picture 40" descr="A close up of a flower&#10;&#10;Description automatically generated">
            <a:extLst>
              <a:ext uri="{FF2B5EF4-FFF2-40B4-BE49-F238E27FC236}">
                <a16:creationId xmlns:a16="http://schemas.microsoft.com/office/drawing/2014/main" id="{F8134C9E-A062-4D8E-A308-CE9325C6AE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393" y="2557326"/>
            <a:ext cx="931398" cy="1125003"/>
          </a:xfrm>
          <a:prstGeom prst="roundRect">
            <a:avLst>
              <a:gd name="adj" fmla="val 8222"/>
            </a:avLst>
          </a:prstGeom>
        </p:spPr>
      </p:pic>
      <p:pic>
        <p:nvPicPr>
          <p:cNvPr id="45" name="Picture 44" descr="A close up of a flower&#10;&#10;Description automatically generated">
            <a:extLst>
              <a:ext uri="{FF2B5EF4-FFF2-40B4-BE49-F238E27FC236}">
                <a16:creationId xmlns:a16="http://schemas.microsoft.com/office/drawing/2014/main" id="{BDCD5EE7-B9F7-4659-BDAE-3FEC34A3BE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981" y="763349"/>
            <a:ext cx="932638" cy="1222264"/>
          </a:xfrm>
          <a:prstGeom prst="roundRect">
            <a:avLst>
              <a:gd name="adj" fmla="val 7179"/>
            </a:avLst>
          </a:prstGeom>
        </p:spPr>
      </p:pic>
      <p:pic>
        <p:nvPicPr>
          <p:cNvPr id="47" name="Picture 46" descr="A close up of a flower&#10;&#10;Description automatically generated">
            <a:extLst>
              <a:ext uri="{FF2B5EF4-FFF2-40B4-BE49-F238E27FC236}">
                <a16:creationId xmlns:a16="http://schemas.microsoft.com/office/drawing/2014/main" id="{468426F3-6D7C-4C5A-B9BC-5CC68C5F29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862" y="4256924"/>
            <a:ext cx="955363" cy="1112914"/>
          </a:xfrm>
          <a:prstGeom prst="roundRect">
            <a:avLst>
              <a:gd name="adj" fmla="val 9463"/>
            </a:avLst>
          </a:prstGeom>
        </p:spPr>
      </p:pic>
      <p:pic>
        <p:nvPicPr>
          <p:cNvPr id="49" name="Picture 48" descr="A close up of a flower&#10;&#10;Description automatically generated">
            <a:extLst>
              <a:ext uri="{FF2B5EF4-FFF2-40B4-BE49-F238E27FC236}">
                <a16:creationId xmlns:a16="http://schemas.microsoft.com/office/drawing/2014/main" id="{EB21DE20-A7E7-45D5-BB75-6B73EB303D4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124" y="774069"/>
            <a:ext cx="979503" cy="1216761"/>
          </a:xfrm>
          <a:prstGeom prst="roundRect">
            <a:avLst>
              <a:gd name="adj" fmla="val 8637"/>
            </a:avLst>
          </a:prstGeom>
        </p:spPr>
      </p:pic>
      <p:pic>
        <p:nvPicPr>
          <p:cNvPr id="59" name="Picture 58" descr="A close up of a flower&#10;&#10;Description automatically generated">
            <a:extLst>
              <a:ext uri="{FF2B5EF4-FFF2-40B4-BE49-F238E27FC236}">
                <a16:creationId xmlns:a16="http://schemas.microsoft.com/office/drawing/2014/main" id="{AF6B2D44-313B-4017-9B4E-04CAE8154AE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504" y="774069"/>
            <a:ext cx="979503" cy="1230138"/>
          </a:xfrm>
          <a:prstGeom prst="roundRect">
            <a:avLst>
              <a:gd name="adj" fmla="val 11648"/>
            </a:avLst>
          </a:prstGeom>
        </p:spPr>
      </p:pic>
      <p:pic>
        <p:nvPicPr>
          <p:cNvPr id="61" name="Picture 60" descr="A close up of a flower&#10;&#10;Description automatically generated">
            <a:extLst>
              <a:ext uri="{FF2B5EF4-FFF2-40B4-BE49-F238E27FC236}">
                <a16:creationId xmlns:a16="http://schemas.microsoft.com/office/drawing/2014/main" id="{BC316702-8C60-4F75-BBDC-7518ECE5BAC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218" y="4243545"/>
            <a:ext cx="842477" cy="1122774"/>
          </a:xfrm>
          <a:prstGeom prst="roundRect">
            <a:avLst>
              <a:gd name="adj" fmla="val 9278"/>
            </a:avLst>
          </a:prstGeom>
        </p:spPr>
      </p:pic>
      <p:pic>
        <p:nvPicPr>
          <p:cNvPr id="20" name="Picture 19" descr="A close up of a flower&#10;&#10;Description automatically generated">
            <a:extLst>
              <a:ext uri="{FF2B5EF4-FFF2-40B4-BE49-F238E27FC236}">
                <a16:creationId xmlns:a16="http://schemas.microsoft.com/office/drawing/2014/main" id="{3AC3A8C4-CD73-4282-9984-3E3177D493B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99" y="4256924"/>
            <a:ext cx="898236" cy="1112914"/>
          </a:xfrm>
          <a:prstGeom prst="roundRect">
            <a:avLst>
              <a:gd name="adj" fmla="val 9005"/>
            </a:avLst>
          </a:prstGeom>
        </p:spPr>
      </p:pic>
      <p:pic>
        <p:nvPicPr>
          <p:cNvPr id="40" name="Picture 39" descr="A close up of a flower&#10;&#10;Description automatically generated">
            <a:extLst>
              <a:ext uri="{FF2B5EF4-FFF2-40B4-BE49-F238E27FC236}">
                <a16:creationId xmlns:a16="http://schemas.microsoft.com/office/drawing/2014/main" id="{E554AD1C-0127-444D-A6F0-C44929C4137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162" y="763349"/>
            <a:ext cx="1010860" cy="1216761"/>
          </a:xfrm>
          <a:prstGeom prst="roundRect">
            <a:avLst>
              <a:gd name="adj" fmla="val 7913"/>
            </a:avLst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67D5506-B768-4B50-B2F8-6467FC48692A}"/>
              </a:ext>
            </a:extLst>
          </p:cNvPr>
          <p:cNvSpPr/>
          <p:nvPr/>
        </p:nvSpPr>
        <p:spPr>
          <a:xfrm>
            <a:off x="1712655" y="1939067"/>
            <a:ext cx="2436870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Shine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Scarlet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70077465</a:t>
            </a:r>
          </a:p>
        </p:txBody>
      </p:sp>
      <p:grpSp>
        <p:nvGrpSpPr>
          <p:cNvPr id="18" name="object 37">
            <a:extLst>
              <a:ext uri="{FF2B5EF4-FFF2-40B4-BE49-F238E27FC236}">
                <a16:creationId xmlns:a16="http://schemas.microsoft.com/office/drawing/2014/main" id="{CDC74670-7960-CCE9-F56A-D03B01C1BE4A}"/>
              </a:ext>
            </a:extLst>
          </p:cNvPr>
          <p:cNvGrpSpPr/>
          <p:nvPr/>
        </p:nvGrpSpPr>
        <p:grpSpPr>
          <a:xfrm>
            <a:off x="0" y="6142005"/>
            <a:ext cx="12192856" cy="719899"/>
            <a:chOff x="0" y="6142005"/>
            <a:chExt cx="12192856" cy="719899"/>
          </a:xfrm>
        </p:grpSpPr>
        <p:sp>
          <p:nvSpPr>
            <p:cNvPr id="19" name="object 38">
              <a:extLst>
                <a:ext uri="{FF2B5EF4-FFF2-40B4-BE49-F238E27FC236}">
                  <a16:creationId xmlns:a16="http://schemas.microsoft.com/office/drawing/2014/main" id="{76916C39-650F-92AE-A393-B522B01E7AB5}"/>
                </a:ext>
              </a:extLst>
            </p:cNvPr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bject 39">
              <a:extLst>
                <a:ext uri="{FF2B5EF4-FFF2-40B4-BE49-F238E27FC236}">
                  <a16:creationId xmlns:a16="http://schemas.microsoft.com/office/drawing/2014/main" id="{615710A1-E31B-95B1-88E5-09A300C0462C}"/>
                </a:ext>
              </a:extLst>
            </p:cNvPr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40">
              <a:extLst>
                <a:ext uri="{FF2B5EF4-FFF2-40B4-BE49-F238E27FC236}">
                  <a16:creationId xmlns:a16="http://schemas.microsoft.com/office/drawing/2014/main" id="{111B22A6-92F3-DBDB-B27D-6F73BEC74560}"/>
                </a:ext>
              </a:extLst>
            </p:cNvPr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94A7238-15AD-4BD2-5AF2-A5B535BA9F89}"/>
              </a:ext>
            </a:extLst>
          </p:cNvPr>
          <p:cNvSpPr txBox="1"/>
          <p:nvPr/>
        </p:nvSpPr>
        <p:spPr>
          <a:xfrm>
            <a:off x="263450" y="6397753"/>
            <a:ext cx="6251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nl-NL" sz="1000" b="1" i="0" u="none" strike="noStrike" kern="0" cap="none" spc="-5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lang="nl-NL"/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122C60A1-DEB1-7BA1-351E-CE4CA287D662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pic>
        <p:nvPicPr>
          <p:cNvPr id="3" name="object 52">
            <a:extLst>
              <a:ext uri="{FF2B5EF4-FFF2-40B4-BE49-F238E27FC236}">
                <a16:creationId xmlns:a16="http://schemas.microsoft.com/office/drawing/2014/main" id="{1B16AB96-1F76-C56A-754A-7C0EE4683715}"/>
              </a:ext>
            </a:extLst>
          </p:cNvPr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25" y="2427093"/>
            <a:ext cx="178562" cy="829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417F81C-436F-BFE9-B153-A28987868327}"/>
              </a:ext>
            </a:extLst>
          </p:cNvPr>
          <p:cNvSpPr txBox="1"/>
          <p:nvPr/>
        </p:nvSpPr>
        <p:spPr>
          <a:xfrm>
            <a:off x="579709" y="1959999"/>
            <a:ext cx="114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dirty="0" err="1">
                <a:solidFill>
                  <a:srgbClr val="2E3092"/>
                </a:solidFill>
                <a:latin typeface="HelveticaNeueLT Pro 55 Roman"/>
              </a:rPr>
              <a:t>SeeWhy</a:t>
            </a:r>
            <a:r>
              <a:rPr lang="nl-NL" sz="800" b="1">
                <a:solidFill>
                  <a:srgbClr val="2E3092"/>
                </a:solidFill>
                <a:latin typeface="HelveticaNeueLT Pro 55 Roman"/>
              </a:rPr>
              <a:t> </a:t>
            </a:r>
            <a:r>
              <a:rPr lang="nl-NL" sz="800" b="1" dirty="0" err="1">
                <a:solidFill>
                  <a:srgbClr val="2E3092"/>
                </a:solidFill>
                <a:latin typeface="HelveticaNeueLT Pro 55 Roman"/>
              </a:rPr>
              <a:t>Shine</a:t>
            </a:r>
            <a:r>
              <a:rPr lang="nl-NL" sz="800" b="1">
                <a:solidFill>
                  <a:srgbClr val="2E3092"/>
                </a:solidFill>
                <a:latin typeface="HelveticaNeueLT Pro 55 Roman"/>
              </a:rPr>
              <a:t> </a:t>
            </a:r>
            <a:r>
              <a:rPr lang="nl-NL" sz="800" b="1" dirty="0" err="1">
                <a:solidFill>
                  <a:srgbClr val="2E3092"/>
                </a:solidFill>
                <a:latin typeface="HelveticaNeueLT Pro 55 Roman"/>
              </a:rPr>
              <a:t>Purple</a:t>
            </a:r>
            <a:r>
              <a:rPr lang="nl-NL" sz="800" b="1" i="0" u="none" strike="noStrike">
                <a:solidFill>
                  <a:srgbClr val="2E3092"/>
                </a:solidFill>
                <a:effectLst/>
                <a:latin typeface="HelveticaNeueLT Pro 55 Roman"/>
              </a:rPr>
              <a:t> </a:t>
            </a:r>
            <a:br>
              <a:rPr lang="nl-NL" sz="800" b="1" i="0" u="none" strike="noStrike">
                <a:solidFill>
                  <a:srgbClr val="2E3092"/>
                </a:solidFill>
                <a:effectLst/>
                <a:latin typeface="HelveticaNeueLT Pro 55 Roman"/>
              </a:rPr>
            </a:br>
            <a:r>
              <a:rPr lang="nl-NL" sz="800" b="0" i="0" u="none" strike="noStrike">
                <a:solidFill>
                  <a:srgbClr val="2E3092"/>
                </a:solidFill>
                <a:effectLst/>
                <a:latin typeface="HelveticaNeueLT Pro 55 Roman"/>
              </a:rPr>
              <a:t>70084975</a:t>
            </a:r>
            <a:endParaRPr lang="nl-NL" sz="800">
              <a:solidFill>
                <a:srgbClr val="2E3092"/>
              </a:solidFill>
              <a:latin typeface="HelveticaNeueLT Pro 55 Roman"/>
            </a:endParaRPr>
          </a:p>
        </p:txBody>
      </p:sp>
      <p:pic>
        <p:nvPicPr>
          <p:cNvPr id="4" name="Picture 2" descr="Seewhy Snowridge Purple (70084975)">
            <a:extLst>
              <a:ext uri="{FF2B5EF4-FFF2-40B4-BE49-F238E27FC236}">
                <a16:creationId xmlns:a16="http://schemas.microsoft.com/office/drawing/2014/main" id="{2B8FA7FC-851A-11A1-4A89-90798BEB1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898" y="757963"/>
            <a:ext cx="972413" cy="1222264"/>
          </a:xfrm>
          <a:prstGeom prst="roundRect">
            <a:avLst>
              <a:gd name="adj" fmla="val 121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782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1278" y="0"/>
            <a:ext cx="4169705" cy="134257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733" y="4915763"/>
            <a:ext cx="1531620" cy="251992"/>
          </a:xfrm>
          <a:prstGeom prst="rect">
            <a:avLst/>
          </a:prstGeom>
          <a:noFill/>
        </p:spPr>
        <p:txBody>
          <a:bodyPr vert="horz" wrap="square" lIns="0" tIns="20955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165"/>
              </a:spcBef>
            </a:pPr>
            <a:r>
              <a:rPr sz="800" spc="1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</a:t>
            </a:r>
            <a:r>
              <a:rPr sz="675" spc="15" baseline="3086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sz="800" spc="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 Magenta Halo</a:t>
            </a:r>
            <a:r>
              <a:rPr sz="800" spc="-10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Imp.</a:t>
            </a:r>
            <a:br>
              <a:rPr lang="nl-NL"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700" spc="-1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70071667</a:t>
            </a:r>
            <a:endParaRPr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11195" y="5232418"/>
            <a:ext cx="8906510" cy="0"/>
          </a:xfrm>
          <a:custGeom>
            <a:avLst/>
            <a:gdLst/>
            <a:ahLst/>
            <a:cxnLst/>
            <a:rect l="l" t="t" r="r" b="b"/>
            <a:pathLst>
              <a:path w="8906510">
                <a:moveTo>
                  <a:pt x="0" y="0"/>
                </a:moveTo>
                <a:lnTo>
                  <a:pt x="89062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8" name="object 38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object 41"/>
          <p:cNvSpPr/>
          <p:nvPr/>
        </p:nvSpPr>
        <p:spPr>
          <a:xfrm>
            <a:off x="2534007" y="976374"/>
            <a:ext cx="4251960" cy="0"/>
          </a:xfrm>
          <a:custGeom>
            <a:avLst/>
            <a:gdLst/>
            <a:ahLst/>
            <a:cxnLst/>
            <a:rect l="l" t="t" r="r" b="b"/>
            <a:pathLst>
              <a:path w="4251959">
                <a:moveTo>
                  <a:pt x="0" y="0"/>
                </a:moveTo>
                <a:lnTo>
                  <a:pt x="4251960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2827041" y="539961"/>
            <a:ext cx="315722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2800" b="1" spc="-15" dirty="0" err="1">
                <a:latin typeface="Arial" panose="020B0604020202020204" pitchFamily="34" charset="0"/>
                <a:cs typeface="Arial" panose="020B0604020202020204" pitchFamily="34" charset="0"/>
              </a:rPr>
              <a:t>Винфолл</a:t>
            </a:r>
            <a:r>
              <a:rPr lang="ru-RU" sz="28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670729" y="1152777"/>
            <a:ext cx="6444550" cy="2013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7" marR="5078">
              <a:spcBef>
                <a:spcPts val="100"/>
              </a:spcBef>
              <a:tabLst>
                <a:tab pos="240593" algn="l"/>
                <a:tab pos="241228" algn="l"/>
              </a:tabLst>
            </a:pPr>
            <a:r>
              <a:rPr lang="ru-RU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Невероятно простой для производства</a:t>
            </a:r>
          </a:p>
          <a:p>
            <a:pPr marL="184147" marR="5078" indent="-1714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выведена специально для осенне- зимнего производства в условиях невысокого уровня освещённости и прохладных температур </a:t>
            </a:r>
          </a:p>
          <a:p>
            <a:pPr marL="184147" marR="5078" indent="-1714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endParaRPr lang="ru-RU" sz="14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47" marR="5078" indent="-1714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Великолепная толерантность к серой гнили – высокий процент выхода товарных растений и более длительное сохранение декоративного вида</a:t>
            </a:r>
          </a:p>
          <a:p>
            <a:pPr marL="184147" marR="5078" indent="-1714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endParaRPr lang="ru-RU" sz="14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47" marR="5078" indent="-17145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40593" algn="l"/>
                <a:tab pos="241228" algn="l"/>
              </a:tabLst>
            </a:pP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Зацветает почти на две недели раньше сортов - конкурентов</a:t>
            </a:r>
            <a:endParaRPr lang="en-US" sz="14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97" marR="5078">
              <a:spcBef>
                <a:spcPts val="100"/>
              </a:spcBef>
              <a:tabLst>
                <a:tab pos="240593" algn="l"/>
                <a:tab pos="241228" algn="l"/>
              </a:tabLst>
            </a:pPr>
            <a:endParaRPr lang="en-US" sz="9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xfrm>
            <a:off x="153415" y="6358350"/>
            <a:ext cx="217804" cy="1635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40">
            <a:extLst>
              <a:ext uri="{FF2B5EF4-FFF2-40B4-BE49-F238E27FC236}">
                <a16:creationId xmlns:a16="http://schemas.microsoft.com/office/drawing/2014/main" id="{A66111BE-C86F-4D6B-838A-36F948F49707}"/>
              </a:ext>
            </a:extLst>
          </p:cNvPr>
          <p:cNvSpPr txBox="1"/>
          <p:nvPr/>
        </p:nvSpPr>
        <p:spPr>
          <a:xfrm>
            <a:off x="2805220" y="4794806"/>
            <a:ext cx="1480822" cy="307774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10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Winfall Purple Imp.</a:t>
            </a:r>
            <a:endParaRPr lang="it-IT" sz="10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10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70084988</a:t>
            </a:r>
            <a:endParaRPr lang="en-US" sz="10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Winfall Purple Imp (70084988)">
            <a:extLst>
              <a:ext uri="{FF2B5EF4-FFF2-40B4-BE49-F238E27FC236}">
                <a16:creationId xmlns:a16="http://schemas.microsoft.com/office/drawing/2014/main" id="{98643E56-1BFD-78F8-1CFD-9200A477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7041" y="3203632"/>
            <a:ext cx="1483360" cy="1483360"/>
          </a:xfrm>
          <a:prstGeom prst="roundRect">
            <a:avLst>
              <a:gd name="adj" fmla="val 10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40">
            <a:extLst>
              <a:ext uri="{FF2B5EF4-FFF2-40B4-BE49-F238E27FC236}">
                <a16:creationId xmlns:a16="http://schemas.microsoft.com/office/drawing/2014/main" id="{15383E5E-27B3-9270-65EE-A508548BF621}"/>
              </a:ext>
            </a:extLst>
          </p:cNvPr>
          <p:cNvSpPr txBox="1"/>
          <p:nvPr/>
        </p:nvSpPr>
        <p:spPr>
          <a:xfrm>
            <a:off x="4606072" y="4794805"/>
            <a:ext cx="1480822" cy="307774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10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Winfall White Imp.</a:t>
            </a:r>
            <a:endParaRPr lang="it-IT" sz="10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10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70077458</a:t>
            </a:r>
          </a:p>
        </p:txBody>
      </p:sp>
      <p:pic>
        <p:nvPicPr>
          <p:cNvPr id="13318" name="Picture 6" descr="Winfall White (70077458)">
            <a:extLst>
              <a:ext uri="{FF2B5EF4-FFF2-40B4-BE49-F238E27FC236}">
                <a16:creationId xmlns:a16="http://schemas.microsoft.com/office/drawing/2014/main" id="{2ED6CD81-B1BD-3733-DA1D-EBC4FF7C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837" y="3196986"/>
            <a:ext cx="1490005" cy="1490005"/>
          </a:xfrm>
          <a:prstGeom prst="roundRect">
            <a:avLst>
              <a:gd name="adj" fmla="val 102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Winfall Synchro Mix (70038514)">
            <a:extLst>
              <a:ext uri="{FF2B5EF4-FFF2-40B4-BE49-F238E27FC236}">
                <a16:creationId xmlns:a16="http://schemas.microsoft.com/office/drawing/2014/main" id="{9EB23161-1802-1A01-5968-3ECD93152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5"/>
          <a:stretch/>
        </p:blipFill>
        <p:spPr bwMode="auto">
          <a:xfrm>
            <a:off x="-13367" y="0"/>
            <a:ext cx="2547374" cy="61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B6DC98-654E-B205-57E5-6AC12D1E5D4E}"/>
              </a:ext>
            </a:extLst>
          </p:cNvPr>
          <p:cNvSpPr txBox="1"/>
          <p:nvPr/>
        </p:nvSpPr>
        <p:spPr>
          <a:xfrm>
            <a:off x="246020" y="5110558"/>
            <a:ext cx="19089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800" i="1" dirty="0">
                <a:solidFill>
                  <a:srgbClr val="FFFFFF"/>
                </a:solidFill>
                <a:effectLst/>
                <a:latin typeface="HelveticaNeueLT Pro 55 Roman"/>
              </a:rPr>
              <a:t>Winfall Mix (70038514)</a:t>
            </a:r>
          </a:p>
        </p:txBody>
      </p:sp>
      <p:pic>
        <p:nvPicPr>
          <p:cNvPr id="9218" name="Picture 2" descr="Winfall Purple Imp (70084988)">
            <a:extLst>
              <a:ext uri="{FF2B5EF4-FFF2-40B4-BE49-F238E27FC236}">
                <a16:creationId xmlns:a16="http://schemas.microsoft.com/office/drawing/2014/main" id="{A9EC0CB9-9BD7-09C6-7F4F-A2007B7DB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 bwMode="auto">
          <a:xfrm>
            <a:off x="8636639" y="419502"/>
            <a:ext cx="3336220" cy="403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40">
            <a:extLst>
              <a:ext uri="{FF2B5EF4-FFF2-40B4-BE49-F238E27FC236}">
                <a16:creationId xmlns:a16="http://schemas.microsoft.com/office/drawing/2014/main" id="{A26E25A7-8A09-AEA3-7BFE-CA0C32A52EC4}"/>
              </a:ext>
            </a:extLst>
          </p:cNvPr>
          <p:cNvSpPr txBox="1"/>
          <p:nvPr/>
        </p:nvSpPr>
        <p:spPr>
          <a:xfrm>
            <a:off x="9286378" y="4741480"/>
            <a:ext cx="1480822" cy="307774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10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Winfall Purple Imp.</a:t>
            </a:r>
          </a:p>
          <a:p>
            <a:pPr marL="38089">
              <a:lnSpc>
                <a:spcPts val="1100"/>
              </a:lnSpc>
              <a:spcBef>
                <a:spcPts val="100"/>
              </a:spcBef>
            </a:pPr>
            <a:r>
              <a:rPr lang="it-IT" sz="10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70084988</a:t>
            </a:r>
            <a:endParaRPr lang="en-US" sz="1000" i="1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CFE226CF-3C71-F7C4-226A-C9905B5DBE05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48">
            <a:extLst>
              <a:ext uri="{FF2B5EF4-FFF2-40B4-BE49-F238E27FC236}">
                <a16:creationId xmlns:a16="http://schemas.microsoft.com/office/drawing/2014/main" id="{6280E9D2-F3EE-F3F4-B91E-D8AE25DC21F1}"/>
              </a:ext>
            </a:extLst>
          </p:cNvPr>
          <p:cNvSpPr txBox="1"/>
          <p:nvPr/>
        </p:nvSpPr>
        <p:spPr>
          <a:xfrm>
            <a:off x="6411456" y="4308910"/>
            <a:ext cx="193928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en-US" sz="1000" spc="-3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Winfall</a:t>
            </a:r>
            <a:endParaRPr sz="1000" dirty="0">
              <a:latin typeface="HelveticaNeueLT Pro 55 Roman"/>
              <a:cs typeface="HelveticaNeueLT Pro 55 Roman"/>
            </a:endParaRPr>
          </a:p>
        </p:txBody>
      </p:sp>
      <p:sp>
        <p:nvSpPr>
          <p:cNvPr id="12" name="object 49">
            <a:extLst>
              <a:ext uri="{FF2B5EF4-FFF2-40B4-BE49-F238E27FC236}">
                <a16:creationId xmlns:a16="http://schemas.microsoft.com/office/drawing/2014/main" id="{DD99C7FB-157C-4046-2F89-B09A5AC786AC}"/>
              </a:ext>
            </a:extLst>
          </p:cNvPr>
          <p:cNvSpPr txBox="1"/>
          <p:nvPr/>
        </p:nvSpPr>
        <p:spPr>
          <a:xfrm>
            <a:off x="6398755" y="4519233"/>
            <a:ext cx="2771810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Super Serie Compact – Schoneveld Breeding 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900">
                <a:solidFill>
                  <a:srgbClr val="2E3092"/>
                </a:solidFill>
                <a:latin typeface="HelveticaNeueLT Pro 55 Roman"/>
              </a:rPr>
              <a:t>Super Series Mini Winter – Schoneveld Breeding 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</a:t>
            </a:r>
          </a:p>
          <a:p>
            <a:pPr marL="38100">
              <a:spcBef>
                <a:spcPts val="100"/>
              </a:spcBef>
            </a:pPr>
            <a:r>
              <a:rPr lang="en-US" sz="900">
                <a:solidFill>
                  <a:srgbClr val="2E3092"/>
                </a:solidFill>
                <a:latin typeface="HelveticaNeueLT Pro 55 Roman"/>
              </a:rPr>
              <a:t>Metis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</a:t>
            </a:r>
            <a:r>
              <a:rPr lang="en-US" sz="900">
                <a:solidFill>
                  <a:srgbClr val="2E3092"/>
                </a:solidFill>
                <a:latin typeface="HelveticaNeueLT Pro 55 Roman"/>
              </a:rPr>
              <a:t> – Morel </a:t>
            </a:r>
            <a:r>
              <a:rPr lang="en-US" sz="900" baseline="30000">
                <a:solidFill>
                  <a:srgbClr val="2E3092"/>
                </a:solidFill>
                <a:latin typeface="HelveticaNeueLT Pro 55 Roman"/>
              </a:rPr>
              <a:t>®  </a:t>
            </a:r>
          </a:p>
        </p:txBody>
      </p:sp>
      <p:sp>
        <p:nvSpPr>
          <p:cNvPr id="13" name="object 47">
            <a:extLst>
              <a:ext uri="{FF2B5EF4-FFF2-40B4-BE49-F238E27FC236}">
                <a16:creationId xmlns:a16="http://schemas.microsoft.com/office/drawing/2014/main" id="{A4D7E6AD-CC34-CE2F-7E75-B4778A69BB1C}"/>
              </a:ext>
            </a:extLst>
          </p:cNvPr>
          <p:cNvSpPr/>
          <p:nvPr/>
        </p:nvSpPr>
        <p:spPr>
          <a:xfrm>
            <a:off x="6398756" y="4499410"/>
            <a:ext cx="2099945" cy="0"/>
          </a:xfrm>
          <a:custGeom>
            <a:avLst/>
            <a:gdLst/>
            <a:ahLst/>
            <a:cxnLst/>
            <a:rect l="l" t="t" r="r" b="b"/>
            <a:pathLst>
              <a:path w="2099945">
                <a:moveTo>
                  <a:pt x="0" y="0"/>
                </a:moveTo>
                <a:lnTo>
                  <a:pt x="2099665" y="0"/>
                </a:lnTo>
              </a:path>
            </a:pathLst>
          </a:custGeom>
          <a:ln w="1270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382935B8-AEA3-5036-B052-284E52467131}"/>
              </a:ext>
            </a:extLst>
          </p:cNvPr>
          <p:cNvSpPr txBox="1"/>
          <p:nvPr/>
        </p:nvSpPr>
        <p:spPr>
          <a:xfrm>
            <a:off x="3733164" y="5316360"/>
            <a:ext cx="1479550" cy="556563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в горшке</a:t>
            </a:r>
            <a:r>
              <a:rPr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15-20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</a:t>
            </a:r>
            <a:b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20-25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r>
              <a:rPr lang="en-US" sz="1050" spc="-9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spc="-9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30B7D252-F017-6551-B6F2-EF994BE44A79}"/>
              </a:ext>
            </a:extLst>
          </p:cNvPr>
          <p:cNvSpPr txBox="1"/>
          <p:nvPr/>
        </p:nvSpPr>
        <p:spPr>
          <a:xfrm>
            <a:off x="5282176" y="5340233"/>
            <a:ext cx="1361905" cy="556563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</a:t>
            </a:r>
            <a:r>
              <a:rPr sz="1050" b="1" spc="18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полутень – на улице,         в доме- солнечное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42">
            <a:extLst>
              <a:ext uri="{FF2B5EF4-FFF2-40B4-BE49-F238E27FC236}">
                <a16:creationId xmlns:a16="http://schemas.microsoft.com/office/drawing/2014/main" id="{E15040C8-A90A-25DA-F007-810D08006C30}"/>
              </a:ext>
            </a:extLst>
          </p:cNvPr>
          <p:cNvSpPr txBox="1"/>
          <p:nvPr/>
        </p:nvSpPr>
        <p:spPr>
          <a:xfrm>
            <a:off x="2786378" y="112278"/>
            <a:ext cx="390780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 - ЦИКЛАМЕН</a:t>
            </a:r>
            <a:br>
              <a:rPr lang="nl-NL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Цикламен персидский </a:t>
            </a:r>
            <a:r>
              <a:rPr lang="nl-NL" sz="14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Cyclamen persicum</a:t>
            </a:r>
            <a:endParaRPr sz="1400" i="1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6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538480" y="201686"/>
            <a:ext cx="4906645" cy="354707"/>
          </a:xfrm>
          <a:prstGeom prst="round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8100">
              <a:spcBef>
                <a:spcPts val="100"/>
              </a:spcBef>
              <a:tabLst>
                <a:tab pos="1981835" algn="l"/>
                <a:tab pos="2171700" algn="l"/>
              </a:tabLst>
            </a:pPr>
            <a:r>
              <a:rPr lang="nl-NL" sz="2000" b="1" spc="-15" dirty="0">
                <a:latin typeface="Arial"/>
                <a:cs typeface="Arial"/>
              </a:rPr>
              <a:t>Winfall</a:t>
            </a:r>
            <a:r>
              <a:rPr lang="nl-NL" b="1" spc="-20" dirty="0">
                <a:latin typeface="Arial"/>
                <a:cs typeface="Arial"/>
              </a:rPr>
              <a:t> </a:t>
            </a:r>
            <a:r>
              <a:rPr lang="en-US" sz="2000" b="0" spc="-20" dirty="0">
                <a:latin typeface="Segoe UI"/>
                <a:cs typeface="Segoe UI"/>
              </a:rPr>
              <a:t>|</a:t>
            </a:r>
            <a:r>
              <a:rPr lang="en-US" spc="-20" dirty="0">
                <a:latin typeface="Segoe UI"/>
                <a:cs typeface="Segoe UI"/>
              </a:rPr>
              <a:t> </a:t>
            </a:r>
            <a:r>
              <a:rPr lang="ru-RU" spc="-20" dirty="0">
                <a:latin typeface="Segoe UI"/>
                <a:cs typeface="Segoe UI"/>
              </a:rPr>
              <a:t>Все окраски в серии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object 37">
            <a:extLst>
              <a:ext uri="{FF2B5EF4-FFF2-40B4-BE49-F238E27FC236}">
                <a16:creationId xmlns:a16="http://schemas.microsoft.com/office/drawing/2014/main" id="{1EE89648-6F45-263A-8878-15F560E3F214}"/>
              </a:ext>
            </a:extLst>
          </p:cNvPr>
          <p:cNvGrpSpPr/>
          <p:nvPr/>
        </p:nvGrpSpPr>
        <p:grpSpPr>
          <a:xfrm>
            <a:off x="0" y="6142005"/>
            <a:ext cx="12192856" cy="719899"/>
            <a:chOff x="0" y="6142005"/>
            <a:chExt cx="12192856" cy="719899"/>
          </a:xfrm>
        </p:grpSpPr>
        <p:sp>
          <p:nvSpPr>
            <p:cNvPr id="3" name="object 38">
              <a:extLst>
                <a:ext uri="{FF2B5EF4-FFF2-40B4-BE49-F238E27FC236}">
                  <a16:creationId xmlns:a16="http://schemas.microsoft.com/office/drawing/2014/main" id="{A5D4DA91-1666-5C32-58B6-5F2AEAF20C66}"/>
                </a:ext>
              </a:extLst>
            </p:cNvPr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bject 39">
              <a:extLst>
                <a:ext uri="{FF2B5EF4-FFF2-40B4-BE49-F238E27FC236}">
                  <a16:creationId xmlns:a16="http://schemas.microsoft.com/office/drawing/2014/main" id="{A47DBA77-11A1-A197-7565-71487181C3BE}"/>
                </a:ext>
              </a:extLst>
            </p:cNvPr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40">
              <a:extLst>
                <a:ext uri="{FF2B5EF4-FFF2-40B4-BE49-F238E27FC236}">
                  <a16:creationId xmlns:a16="http://schemas.microsoft.com/office/drawing/2014/main" id="{2535490B-EFCE-59AF-4095-51C5DC9BEBD1}"/>
                </a:ext>
              </a:extLst>
            </p:cNvPr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F79B9-EFAD-7EAD-2F26-51313EC390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3415" y="6325457"/>
            <a:ext cx="230504" cy="123111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lang="en-US" sz="800" spc="-25" smtClean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en-US" sz="800" spc="-25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infall Pink Flame ( 70008786)">
            <a:extLst>
              <a:ext uri="{FF2B5EF4-FFF2-40B4-BE49-F238E27FC236}">
                <a16:creationId xmlns:a16="http://schemas.microsoft.com/office/drawing/2014/main" id="{5FDEDC5E-1CB3-C31F-2C63-67747E689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9056" y="833879"/>
            <a:ext cx="1128680" cy="1435652"/>
          </a:xfrm>
          <a:prstGeom prst="roundRect">
            <a:avLst>
              <a:gd name="adj" fmla="val 70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332B91-CAC8-70D7-1A0D-BA26FE7E6553}"/>
              </a:ext>
            </a:extLst>
          </p:cNvPr>
          <p:cNvSpPr txBox="1"/>
          <p:nvPr/>
        </p:nvSpPr>
        <p:spPr>
          <a:xfrm>
            <a:off x="7217986" y="2385078"/>
            <a:ext cx="154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Pink Flame</a:t>
            </a:r>
            <a:endParaRPr lang="en-US" sz="800" b="1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"/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70008786</a:t>
            </a:r>
            <a:endParaRPr lang="en-US" sz="800" b="0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A40964-A6D8-B236-2C05-2A20A3C74FB4}"/>
              </a:ext>
            </a:extLst>
          </p:cNvPr>
          <p:cNvSpPr txBox="1"/>
          <p:nvPr/>
        </p:nvSpPr>
        <p:spPr>
          <a:xfrm>
            <a:off x="1826211" y="4486938"/>
            <a:ext cx="8079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Rose</a:t>
            </a:r>
          </a:p>
          <a:p>
            <a:pPr algn="l" fontAlgn="b"/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70036348</a:t>
            </a:r>
            <a:endParaRPr lang="en-US" sz="800" b="0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D61BD7-AC1E-DF4F-DAA4-84246797AA81}"/>
              </a:ext>
            </a:extLst>
          </p:cNvPr>
          <p:cNvSpPr txBox="1"/>
          <p:nvPr/>
        </p:nvSpPr>
        <p:spPr>
          <a:xfrm>
            <a:off x="381092" y="4499493"/>
            <a:ext cx="105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Salmon</a:t>
            </a:r>
          </a:p>
          <a:p>
            <a:pPr algn="l" fontAlgn="b"/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70036347</a:t>
            </a:r>
            <a:endParaRPr lang="en-US" sz="800" b="0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A94218-E318-7DCE-B7B4-8395B7461401}"/>
              </a:ext>
            </a:extLst>
          </p:cNvPr>
          <p:cNvSpPr txBox="1"/>
          <p:nvPr/>
        </p:nvSpPr>
        <p:spPr>
          <a:xfrm>
            <a:off x="3167603" y="4468564"/>
            <a:ext cx="105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Wine</a:t>
            </a:r>
          </a:p>
          <a:p>
            <a:pPr algn="l" fontAlgn="b"/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70036353</a:t>
            </a:r>
            <a:endParaRPr lang="en-US" sz="800" b="0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905532-0EFC-AD41-F48F-22ABFF9856A1}"/>
              </a:ext>
            </a:extLst>
          </p:cNvPr>
          <p:cNvSpPr txBox="1"/>
          <p:nvPr/>
        </p:nvSpPr>
        <p:spPr>
          <a:xfrm>
            <a:off x="7471683" y="5191154"/>
            <a:ext cx="1035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Mix</a:t>
            </a:r>
          </a:p>
          <a:p>
            <a:pPr algn="l" fontAlgn="b"/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70038514</a:t>
            </a:r>
            <a:endParaRPr lang="en-US" sz="800" b="0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C9A44C-FA57-09BF-3900-0290805BFF05}"/>
              </a:ext>
            </a:extLst>
          </p:cNvPr>
          <p:cNvSpPr txBox="1"/>
          <p:nvPr/>
        </p:nvSpPr>
        <p:spPr>
          <a:xfrm>
            <a:off x="4330986" y="4496076"/>
            <a:ext cx="15961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Scarlet</a:t>
            </a:r>
            <a:endParaRPr lang="en-US" sz="800" b="1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70045749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955ED8-451F-E5B4-F0D4-4F2D1CFD4F49}"/>
              </a:ext>
            </a:extLst>
          </p:cNvPr>
          <p:cNvSpPr txBox="1"/>
          <p:nvPr/>
        </p:nvSpPr>
        <p:spPr>
          <a:xfrm>
            <a:off x="5910476" y="2393803"/>
            <a:ext cx="2114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Deep Rose</a:t>
            </a:r>
          </a:p>
          <a:p>
            <a:pPr algn="l" fontAlgn="b"/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70045752</a:t>
            </a:r>
            <a:endParaRPr lang="en-US" sz="800" b="0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FEE814-B09C-F9F8-4C02-FEE8E48FED62}"/>
              </a:ext>
            </a:extLst>
          </p:cNvPr>
          <p:cNvSpPr txBox="1"/>
          <p:nvPr/>
        </p:nvSpPr>
        <p:spPr>
          <a:xfrm>
            <a:off x="3214306" y="2408658"/>
            <a:ext cx="1255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Wine Flame</a:t>
            </a:r>
          </a:p>
          <a:p>
            <a:pPr algn="l" fontAlgn="b"/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70061748</a:t>
            </a:r>
            <a:endParaRPr lang="en-US" sz="800" b="0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82A9E9-6F6C-A9F7-9522-0E90BEE6A095}"/>
              </a:ext>
            </a:extLst>
          </p:cNvPr>
          <p:cNvSpPr txBox="1"/>
          <p:nvPr/>
        </p:nvSpPr>
        <p:spPr>
          <a:xfrm>
            <a:off x="276923" y="2376436"/>
            <a:ext cx="2114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White Imp. </a:t>
            </a:r>
            <a:b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70077458</a:t>
            </a:r>
            <a:endParaRPr lang="en-US" sz="800" b="0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839543-6AF3-056D-01A2-6BC82E22E9D6}"/>
              </a:ext>
            </a:extLst>
          </p:cNvPr>
          <p:cNvSpPr txBox="1"/>
          <p:nvPr/>
        </p:nvSpPr>
        <p:spPr>
          <a:xfrm>
            <a:off x="1885726" y="2362582"/>
            <a:ext cx="1255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Purple Imp.</a:t>
            </a:r>
          </a:p>
          <a:p>
            <a:pPr algn="l" fontAlgn="b"/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70084988</a:t>
            </a:r>
            <a:endParaRPr lang="en-US" sz="800" b="0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D818DF-7921-895A-3CD0-B274CA68FBD9}"/>
              </a:ext>
            </a:extLst>
          </p:cNvPr>
          <p:cNvSpPr txBox="1"/>
          <p:nvPr/>
        </p:nvSpPr>
        <p:spPr>
          <a:xfrm>
            <a:off x="4571992" y="2425451"/>
            <a:ext cx="1546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u="none" strike="noStrike" err="1">
                <a:solidFill>
                  <a:srgbClr val="2E3092"/>
                </a:solidFill>
                <a:effectLst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</a:rPr>
              <a:t> Purple Flame</a:t>
            </a:r>
          </a:p>
          <a:p>
            <a:r>
              <a:rPr lang="en-US" sz="800" u="none" strike="noStrike">
                <a:solidFill>
                  <a:srgbClr val="2E3092"/>
                </a:solidFill>
                <a:effectLst/>
              </a:rPr>
              <a:t>70084991</a:t>
            </a:r>
            <a:endParaRPr lang="nl-NL" sz="800">
              <a:solidFill>
                <a:srgbClr val="2E3092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9EB3E8-7C36-32B9-528E-6183086BB048}"/>
              </a:ext>
            </a:extLst>
          </p:cNvPr>
          <p:cNvSpPr txBox="1"/>
          <p:nvPr/>
        </p:nvSpPr>
        <p:spPr>
          <a:xfrm>
            <a:off x="5644623" y="4480270"/>
            <a:ext cx="1397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1" u="none" strike="noStrike" err="1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Winfall</a:t>
            </a:r>
            <a:r>
              <a:rPr lang="en-US" sz="800" b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(F) Light Pink</a:t>
            </a:r>
            <a:endParaRPr lang="en-US" sz="800" b="1" i="0" u="none" strike="noStrike">
              <a:solidFill>
                <a:srgbClr val="2E30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70093724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Winfall White (70077458)">
            <a:extLst>
              <a:ext uri="{FF2B5EF4-FFF2-40B4-BE49-F238E27FC236}">
                <a16:creationId xmlns:a16="http://schemas.microsoft.com/office/drawing/2014/main" id="{2947DB4E-9178-B7A5-D329-BBB174F30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366" y="834095"/>
            <a:ext cx="1105751" cy="1392194"/>
          </a:xfrm>
          <a:prstGeom prst="roundRect">
            <a:avLst>
              <a:gd name="adj" fmla="val 623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nfall Purple Imp (70084988)">
            <a:extLst>
              <a:ext uri="{FF2B5EF4-FFF2-40B4-BE49-F238E27FC236}">
                <a16:creationId xmlns:a16="http://schemas.microsoft.com/office/drawing/2014/main" id="{C381FBCB-369C-BA8A-36C5-18AB30CA0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9"/>
          <a:stretch/>
        </p:blipFill>
        <p:spPr bwMode="auto">
          <a:xfrm>
            <a:off x="1835413" y="834095"/>
            <a:ext cx="1165028" cy="1427872"/>
          </a:xfrm>
          <a:prstGeom prst="roundRect">
            <a:avLst>
              <a:gd name="adj" fmla="val 98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nfall Wine Flame (70061748)">
            <a:extLst>
              <a:ext uri="{FF2B5EF4-FFF2-40B4-BE49-F238E27FC236}">
                <a16:creationId xmlns:a16="http://schemas.microsoft.com/office/drawing/2014/main" id="{D3A7CBA3-3E1F-D2EB-D3D9-A69982D7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605" y="833878"/>
            <a:ext cx="1144192" cy="1433227"/>
          </a:xfrm>
          <a:prstGeom prst="roundRect">
            <a:avLst>
              <a:gd name="adj" fmla="val 89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infall Purple Flame (70084991)">
            <a:extLst>
              <a:ext uri="{FF2B5EF4-FFF2-40B4-BE49-F238E27FC236}">
                <a16:creationId xmlns:a16="http://schemas.microsoft.com/office/drawing/2014/main" id="{D7C13B72-A272-C075-9B42-99EAB98A9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6899" y="833878"/>
            <a:ext cx="1119067" cy="1433227"/>
          </a:xfrm>
          <a:prstGeom prst="roundRect">
            <a:avLst>
              <a:gd name="adj" fmla="val 1032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infall Deep Rose (70045752)">
            <a:extLst>
              <a:ext uri="{FF2B5EF4-FFF2-40B4-BE49-F238E27FC236}">
                <a16:creationId xmlns:a16="http://schemas.microsoft.com/office/drawing/2014/main" id="{11740F99-10FE-E3C4-0588-979EC80D2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4242" y="837209"/>
            <a:ext cx="1105750" cy="1446889"/>
          </a:xfrm>
          <a:prstGeom prst="roundRect">
            <a:avLst>
              <a:gd name="adj" fmla="val 872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infall Salmon (70036347)">
            <a:extLst>
              <a:ext uri="{FF2B5EF4-FFF2-40B4-BE49-F238E27FC236}">
                <a16:creationId xmlns:a16="http://schemas.microsoft.com/office/drawing/2014/main" id="{8397DD28-91B9-ED4B-9E6A-A5FC050A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485" y="3071674"/>
            <a:ext cx="1136632" cy="1426734"/>
          </a:xfrm>
          <a:prstGeom prst="roundRect">
            <a:avLst>
              <a:gd name="adj" fmla="val 1393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infall Rose (70036348)">
            <a:extLst>
              <a:ext uri="{FF2B5EF4-FFF2-40B4-BE49-F238E27FC236}">
                <a16:creationId xmlns:a16="http://schemas.microsoft.com/office/drawing/2014/main" id="{02E3461B-1F9E-EF61-D872-6E5DE489A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906" y="3085950"/>
            <a:ext cx="1163700" cy="1382614"/>
          </a:xfrm>
          <a:prstGeom prst="roundRect">
            <a:avLst>
              <a:gd name="adj" fmla="val 1409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infall Wine (70036353)">
            <a:extLst>
              <a:ext uri="{FF2B5EF4-FFF2-40B4-BE49-F238E27FC236}">
                <a16:creationId xmlns:a16="http://schemas.microsoft.com/office/drawing/2014/main" id="{D36641D5-0310-9455-6479-3A71C943B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575" y="3074367"/>
            <a:ext cx="1000706" cy="13802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Winfall Scarlet (70045749)">
            <a:extLst>
              <a:ext uri="{FF2B5EF4-FFF2-40B4-BE49-F238E27FC236}">
                <a16:creationId xmlns:a16="http://schemas.microsoft.com/office/drawing/2014/main" id="{8DE26FB8-2B8D-DCAF-A1F4-D4B81D5C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235" y="3096595"/>
            <a:ext cx="1130768" cy="1354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acila Light Pink (70093724)">
            <a:extLst>
              <a:ext uri="{FF2B5EF4-FFF2-40B4-BE49-F238E27FC236}">
                <a16:creationId xmlns:a16="http://schemas.microsoft.com/office/drawing/2014/main" id="{B4739F4D-FD7F-4C1A-4180-7AF8FDCCB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9240" y="3143696"/>
            <a:ext cx="1037045" cy="12954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Winfall Mix (70038514)">
            <a:extLst>
              <a:ext uri="{FF2B5EF4-FFF2-40B4-BE49-F238E27FC236}">
                <a16:creationId xmlns:a16="http://schemas.microsoft.com/office/drawing/2014/main" id="{BF323B3B-EA7F-75DA-45F9-186101D3F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549" y="2931370"/>
            <a:ext cx="318662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bject 6">
            <a:extLst>
              <a:ext uri="{FF2B5EF4-FFF2-40B4-BE49-F238E27FC236}">
                <a16:creationId xmlns:a16="http://schemas.microsoft.com/office/drawing/2014/main" id="{3BCC4489-D91A-D979-2D20-7E15F784E279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grpSp>
        <p:nvGrpSpPr>
          <p:cNvPr id="10" name="object 31">
            <a:extLst>
              <a:ext uri="{FF2B5EF4-FFF2-40B4-BE49-F238E27FC236}">
                <a16:creationId xmlns:a16="http://schemas.microsoft.com/office/drawing/2014/main" id="{249D7953-5826-E3C1-AF51-5D454B3FAB77}"/>
              </a:ext>
            </a:extLst>
          </p:cNvPr>
          <p:cNvGrpSpPr/>
          <p:nvPr/>
        </p:nvGrpSpPr>
        <p:grpSpPr>
          <a:xfrm>
            <a:off x="373559" y="2662095"/>
            <a:ext cx="283845" cy="119380"/>
            <a:chOff x="2811774" y="4517416"/>
            <a:chExt cx="283845" cy="119380"/>
          </a:xfrm>
        </p:grpSpPr>
        <p:sp>
          <p:nvSpPr>
            <p:cNvPr id="8" name="object 32">
              <a:extLst>
                <a:ext uri="{FF2B5EF4-FFF2-40B4-BE49-F238E27FC236}">
                  <a16:creationId xmlns:a16="http://schemas.microsoft.com/office/drawing/2014/main" id="{4B5061D4-FD92-8929-C359-A515B1A7B7F8}"/>
                </a:ext>
              </a:extLst>
            </p:cNvPr>
            <p:cNvSpPr/>
            <p:nvPr/>
          </p:nvSpPr>
          <p:spPr>
            <a:xfrm>
              <a:off x="2811774" y="4517416"/>
              <a:ext cx="283845" cy="119380"/>
            </a:xfrm>
            <a:custGeom>
              <a:avLst/>
              <a:gdLst/>
              <a:ahLst/>
              <a:cxnLst/>
              <a:rect l="l" t="t" r="r" b="b"/>
              <a:pathLst>
                <a:path w="283844" h="119379">
                  <a:moveTo>
                    <a:pt x="283425" y="0"/>
                  </a:moveTo>
                  <a:lnTo>
                    <a:pt x="0" y="0"/>
                  </a:lnTo>
                  <a:lnTo>
                    <a:pt x="0" y="119138"/>
                  </a:lnTo>
                  <a:lnTo>
                    <a:pt x="283425" y="119138"/>
                  </a:lnTo>
                  <a:lnTo>
                    <a:pt x="28342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33">
              <a:extLst>
                <a:ext uri="{FF2B5EF4-FFF2-40B4-BE49-F238E27FC236}">
                  <a16:creationId xmlns:a16="http://schemas.microsoft.com/office/drawing/2014/main" id="{7BDDA4E7-40E8-89A5-AF5A-E49FF3B5470A}"/>
                </a:ext>
              </a:extLst>
            </p:cNvPr>
            <p:cNvSpPr/>
            <p:nvPr/>
          </p:nvSpPr>
          <p:spPr>
            <a:xfrm>
              <a:off x="2859582" y="4547349"/>
              <a:ext cx="187960" cy="59690"/>
            </a:xfrm>
            <a:custGeom>
              <a:avLst/>
              <a:gdLst/>
              <a:ahLst/>
              <a:cxnLst/>
              <a:rect l="l" t="t" r="r" b="b"/>
              <a:pathLst>
                <a:path w="187960" h="59689">
                  <a:moveTo>
                    <a:pt x="50063" y="0"/>
                  </a:moveTo>
                  <a:lnTo>
                    <a:pt x="37858" y="0"/>
                  </a:lnTo>
                  <a:lnTo>
                    <a:pt x="37858" y="39776"/>
                  </a:lnTo>
                  <a:lnTo>
                    <a:pt x="37693" y="39776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59283"/>
                  </a:lnTo>
                  <a:lnTo>
                    <a:pt x="12204" y="59283"/>
                  </a:lnTo>
                  <a:lnTo>
                    <a:pt x="12204" y="19596"/>
                  </a:lnTo>
                  <a:lnTo>
                    <a:pt x="12369" y="19596"/>
                  </a:lnTo>
                  <a:lnTo>
                    <a:pt x="37033" y="59283"/>
                  </a:lnTo>
                  <a:lnTo>
                    <a:pt x="50063" y="59283"/>
                  </a:lnTo>
                  <a:lnTo>
                    <a:pt x="50063" y="0"/>
                  </a:lnTo>
                  <a:close/>
                </a:path>
                <a:path w="187960" h="59689">
                  <a:moveTo>
                    <a:pt x="106565" y="48323"/>
                  </a:moveTo>
                  <a:lnTo>
                    <a:pt x="74587" y="48323"/>
                  </a:lnTo>
                  <a:lnTo>
                    <a:pt x="74587" y="33794"/>
                  </a:lnTo>
                  <a:lnTo>
                    <a:pt x="103314" y="33794"/>
                  </a:lnTo>
                  <a:lnTo>
                    <a:pt x="103314" y="23672"/>
                  </a:lnTo>
                  <a:lnTo>
                    <a:pt x="74587" y="23672"/>
                  </a:lnTo>
                  <a:lnTo>
                    <a:pt x="74587" y="10960"/>
                  </a:lnTo>
                  <a:lnTo>
                    <a:pt x="105892" y="10960"/>
                  </a:lnTo>
                  <a:lnTo>
                    <a:pt x="105892" y="0"/>
                  </a:lnTo>
                  <a:lnTo>
                    <a:pt x="61556" y="0"/>
                  </a:lnTo>
                  <a:lnTo>
                    <a:pt x="61556" y="59283"/>
                  </a:lnTo>
                  <a:lnTo>
                    <a:pt x="106565" y="59283"/>
                  </a:lnTo>
                  <a:lnTo>
                    <a:pt x="106565" y="48323"/>
                  </a:lnTo>
                  <a:close/>
                </a:path>
                <a:path w="187960" h="59689">
                  <a:moveTo>
                    <a:pt x="187794" y="0"/>
                  </a:moveTo>
                  <a:lnTo>
                    <a:pt x="175018" y="0"/>
                  </a:lnTo>
                  <a:lnTo>
                    <a:pt x="165303" y="40843"/>
                  </a:lnTo>
                  <a:lnTo>
                    <a:pt x="165138" y="40843"/>
                  </a:lnTo>
                  <a:lnTo>
                    <a:pt x="155003" y="0"/>
                  </a:lnTo>
                  <a:lnTo>
                    <a:pt x="142798" y="0"/>
                  </a:lnTo>
                  <a:lnTo>
                    <a:pt x="132511" y="40347"/>
                  </a:lnTo>
                  <a:lnTo>
                    <a:pt x="132334" y="40347"/>
                  </a:lnTo>
                  <a:lnTo>
                    <a:pt x="122961" y="0"/>
                  </a:lnTo>
                  <a:lnTo>
                    <a:pt x="109918" y="0"/>
                  </a:lnTo>
                  <a:lnTo>
                    <a:pt x="125615" y="59283"/>
                  </a:lnTo>
                  <a:lnTo>
                    <a:pt x="138811" y="59283"/>
                  </a:lnTo>
                  <a:lnTo>
                    <a:pt x="148691" y="18935"/>
                  </a:lnTo>
                  <a:lnTo>
                    <a:pt x="148856" y="18935"/>
                  </a:lnTo>
                  <a:lnTo>
                    <a:pt x="158902" y="59283"/>
                  </a:lnTo>
                  <a:lnTo>
                    <a:pt x="171856" y="59283"/>
                  </a:lnTo>
                  <a:lnTo>
                    <a:pt x="187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object 31">
            <a:extLst>
              <a:ext uri="{FF2B5EF4-FFF2-40B4-BE49-F238E27FC236}">
                <a16:creationId xmlns:a16="http://schemas.microsoft.com/office/drawing/2014/main" id="{5BBDB124-481D-C2D9-482E-2823D34CE653}"/>
              </a:ext>
            </a:extLst>
          </p:cNvPr>
          <p:cNvGrpSpPr/>
          <p:nvPr/>
        </p:nvGrpSpPr>
        <p:grpSpPr>
          <a:xfrm>
            <a:off x="2001040" y="2671503"/>
            <a:ext cx="283845" cy="119380"/>
            <a:chOff x="2811774" y="4517416"/>
            <a:chExt cx="283845" cy="119380"/>
          </a:xfrm>
        </p:grpSpPr>
        <p:sp>
          <p:nvSpPr>
            <p:cNvPr id="13" name="object 32">
              <a:extLst>
                <a:ext uri="{FF2B5EF4-FFF2-40B4-BE49-F238E27FC236}">
                  <a16:creationId xmlns:a16="http://schemas.microsoft.com/office/drawing/2014/main" id="{4AEB4B39-8F22-272C-4CC3-49C9148B32F3}"/>
                </a:ext>
              </a:extLst>
            </p:cNvPr>
            <p:cNvSpPr/>
            <p:nvPr/>
          </p:nvSpPr>
          <p:spPr>
            <a:xfrm>
              <a:off x="2811774" y="4517416"/>
              <a:ext cx="283845" cy="119380"/>
            </a:xfrm>
            <a:custGeom>
              <a:avLst/>
              <a:gdLst/>
              <a:ahLst/>
              <a:cxnLst/>
              <a:rect l="l" t="t" r="r" b="b"/>
              <a:pathLst>
                <a:path w="283844" h="119379">
                  <a:moveTo>
                    <a:pt x="283425" y="0"/>
                  </a:moveTo>
                  <a:lnTo>
                    <a:pt x="0" y="0"/>
                  </a:lnTo>
                  <a:lnTo>
                    <a:pt x="0" y="119138"/>
                  </a:lnTo>
                  <a:lnTo>
                    <a:pt x="283425" y="119138"/>
                  </a:lnTo>
                  <a:lnTo>
                    <a:pt x="28342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33">
              <a:extLst>
                <a:ext uri="{FF2B5EF4-FFF2-40B4-BE49-F238E27FC236}">
                  <a16:creationId xmlns:a16="http://schemas.microsoft.com/office/drawing/2014/main" id="{FE6E96A4-E8D1-8897-51FC-5BEB846F6E6A}"/>
                </a:ext>
              </a:extLst>
            </p:cNvPr>
            <p:cNvSpPr/>
            <p:nvPr/>
          </p:nvSpPr>
          <p:spPr>
            <a:xfrm>
              <a:off x="2859582" y="4547349"/>
              <a:ext cx="187960" cy="59690"/>
            </a:xfrm>
            <a:custGeom>
              <a:avLst/>
              <a:gdLst/>
              <a:ahLst/>
              <a:cxnLst/>
              <a:rect l="l" t="t" r="r" b="b"/>
              <a:pathLst>
                <a:path w="187960" h="59689">
                  <a:moveTo>
                    <a:pt x="50063" y="0"/>
                  </a:moveTo>
                  <a:lnTo>
                    <a:pt x="37858" y="0"/>
                  </a:lnTo>
                  <a:lnTo>
                    <a:pt x="37858" y="39776"/>
                  </a:lnTo>
                  <a:lnTo>
                    <a:pt x="37693" y="39776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59283"/>
                  </a:lnTo>
                  <a:lnTo>
                    <a:pt x="12204" y="59283"/>
                  </a:lnTo>
                  <a:lnTo>
                    <a:pt x="12204" y="19596"/>
                  </a:lnTo>
                  <a:lnTo>
                    <a:pt x="12369" y="19596"/>
                  </a:lnTo>
                  <a:lnTo>
                    <a:pt x="37033" y="59283"/>
                  </a:lnTo>
                  <a:lnTo>
                    <a:pt x="50063" y="59283"/>
                  </a:lnTo>
                  <a:lnTo>
                    <a:pt x="50063" y="0"/>
                  </a:lnTo>
                  <a:close/>
                </a:path>
                <a:path w="187960" h="59689">
                  <a:moveTo>
                    <a:pt x="106565" y="48323"/>
                  </a:moveTo>
                  <a:lnTo>
                    <a:pt x="74587" y="48323"/>
                  </a:lnTo>
                  <a:lnTo>
                    <a:pt x="74587" y="33794"/>
                  </a:lnTo>
                  <a:lnTo>
                    <a:pt x="103314" y="33794"/>
                  </a:lnTo>
                  <a:lnTo>
                    <a:pt x="103314" y="23672"/>
                  </a:lnTo>
                  <a:lnTo>
                    <a:pt x="74587" y="23672"/>
                  </a:lnTo>
                  <a:lnTo>
                    <a:pt x="74587" y="10960"/>
                  </a:lnTo>
                  <a:lnTo>
                    <a:pt x="105892" y="10960"/>
                  </a:lnTo>
                  <a:lnTo>
                    <a:pt x="105892" y="0"/>
                  </a:lnTo>
                  <a:lnTo>
                    <a:pt x="61556" y="0"/>
                  </a:lnTo>
                  <a:lnTo>
                    <a:pt x="61556" y="59283"/>
                  </a:lnTo>
                  <a:lnTo>
                    <a:pt x="106565" y="59283"/>
                  </a:lnTo>
                  <a:lnTo>
                    <a:pt x="106565" y="48323"/>
                  </a:lnTo>
                  <a:close/>
                </a:path>
                <a:path w="187960" h="59689">
                  <a:moveTo>
                    <a:pt x="187794" y="0"/>
                  </a:moveTo>
                  <a:lnTo>
                    <a:pt x="175018" y="0"/>
                  </a:lnTo>
                  <a:lnTo>
                    <a:pt x="165303" y="40843"/>
                  </a:lnTo>
                  <a:lnTo>
                    <a:pt x="165138" y="40843"/>
                  </a:lnTo>
                  <a:lnTo>
                    <a:pt x="155003" y="0"/>
                  </a:lnTo>
                  <a:lnTo>
                    <a:pt x="142798" y="0"/>
                  </a:lnTo>
                  <a:lnTo>
                    <a:pt x="132511" y="40347"/>
                  </a:lnTo>
                  <a:lnTo>
                    <a:pt x="132334" y="40347"/>
                  </a:lnTo>
                  <a:lnTo>
                    <a:pt x="122961" y="0"/>
                  </a:lnTo>
                  <a:lnTo>
                    <a:pt x="109918" y="0"/>
                  </a:lnTo>
                  <a:lnTo>
                    <a:pt x="125615" y="59283"/>
                  </a:lnTo>
                  <a:lnTo>
                    <a:pt x="138811" y="59283"/>
                  </a:lnTo>
                  <a:lnTo>
                    <a:pt x="148691" y="18935"/>
                  </a:lnTo>
                  <a:lnTo>
                    <a:pt x="148856" y="18935"/>
                  </a:lnTo>
                  <a:lnTo>
                    <a:pt x="158902" y="59283"/>
                  </a:lnTo>
                  <a:lnTo>
                    <a:pt x="171856" y="59283"/>
                  </a:lnTo>
                  <a:lnTo>
                    <a:pt x="187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836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tterfly yelllow Echincacea">
            <a:extLst>
              <a:ext uri="{FF2B5EF4-FFF2-40B4-BE49-F238E27FC236}">
                <a16:creationId xmlns:a16="http://schemas.microsoft.com/office/drawing/2014/main" id="{880F8BB4-0138-3629-8829-8CAEEE3CF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58" r="-3877"/>
          <a:stretch/>
        </p:blipFill>
        <p:spPr bwMode="auto">
          <a:xfrm>
            <a:off x="0" y="0"/>
            <a:ext cx="6550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-238440" y="0"/>
            <a:ext cx="12430440" cy="6858000"/>
            <a:chOff x="-240981" y="0"/>
            <a:chExt cx="1243044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40981" y="0"/>
              <a:ext cx="121666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64299" y="0"/>
              <a:ext cx="5725160" cy="6858000"/>
            </a:xfrm>
            <a:custGeom>
              <a:avLst/>
              <a:gdLst/>
              <a:ahLst/>
              <a:cxnLst/>
              <a:rect l="l" t="t" r="r" b="b"/>
              <a:pathLst>
                <a:path w="5725159" h="6858000">
                  <a:moveTo>
                    <a:pt x="0" y="0"/>
                  </a:moveTo>
                  <a:lnTo>
                    <a:pt x="0" y="6858000"/>
                  </a:lnTo>
                  <a:lnTo>
                    <a:pt x="5724652" y="6858000"/>
                  </a:lnTo>
                  <a:lnTo>
                    <a:pt x="57246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228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4778" y="6308497"/>
              <a:ext cx="1843747" cy="30514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49782" y="2110352"/>
            <a:ext cx="4474845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4935"/>
              </a:lnSpc>
              <a:spcBef>
                <a:spcPts val="100"/>
              </a:spcBef>
            </a:pPr>
            <a:r>
              <a:rPr lang="ru-RU" sz="4500" b="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Многолетники</a:t>
            </a:r>
            <a:endParaRPr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70342-0AF1-FE39-ACAA-F76BB79568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lang="en-US" spc="-25" smtClean="0"/>
              <a:t>36</a:t>
            </a:fld>
            <a:endParaRPr lang="en-US" spc="-25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F0159E7-B3A5-3F9C-DA66-5428E7073B5E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6210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Prairie Blaze Mix (70115182)">
            <a:extLst>
              <a:ext uri="{FF2B5EF4-FFF2-40B4-BE49-F238E27FC236}">
                <a16:creationId xmlns:a16="http://schemas.microsoft.com/office/drawing/2014/main" id="{B133639C-218A-3C6B-137F-DA76936B9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0882" y="1341484"/>
            <a:ext cx="3490139" cy="390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7E695B7-8EC8-AFDA-64F1-C555CFA015A6}"/>
              </a:ext>
            </a:extLst>
          </p:cNvPr>
          <p:cNvSpPr txBox="1"/>
          <p:nvPr/>
        </p:nvSpPr>
        <p:spPr>
          <a:xfrm>
            <a:off x="8641393" y="4795474"/>
            <a:ext cx="1116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i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Prairie Blaze Mix</a:t>
            </a:r>
            <a:r>
              <a:rPr lang="nl-NL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70115182</a:t>
            </a:r>
          </a:p>
        </p:txBody>
      </p:sp>
      <p:pic>
        <p:nvPicPr>
          <p:cNvPr id="2" name="object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78" y="0"/>
            <a:ext cx="4169705" cy="134257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0971" y="5225226"/>
            <a:ext cx="12192856" cy="1604086"/>
            <a:chOff x="0" y="5257818"/>
            <a:chExt cx="12192856" cy="1604086"/>
          </a:xfrm>
        </p:grpSpPr>
        <p:sp>
          <p:nvSpPr>
            <p:cNvPr id="5" name="object 5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711195" y="5257818"/>
              <a:ext cx="9236710" cy="0"/>
            </a:xfrm>
            <a:custGeom>
              <a:avLst/>
              <a:gdLst/>
              <a:ahLst/>
              <a:cxnLst/>
              <a:rect l="l" t="t" r="r" b="b"/>
              <a:pathLst>
                <a:path w="9236710">
                  <a:moveTo>
                    <a:pt x="0" y="0"/>
                  </a:moveTo>
                  <a:lnTo>
                    <a:pt x="9236456" y="0"/>
                  </a:lnTo>
                </a:path>
              </a:pathLst>
            </a:custGeom>
            <a:ln w="6350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object 16"/>
          <p:cNvSpPr/>
          <p:nvPr/>
        </p:nvSpPr>
        <p:spPr>
          <a:xfrm flipV="1">
            <a:off x="2747066" y="1295765"/>
            <a:ext cx="3633243" cy="45719"/>
          </a:xfrm>
          <a:custGeom>
            <a:avLst/>
            <a:gdLst/>
            <a:ahLst/>
            <a:cxnLst/>
            <a:rect l="l" t="t" r="r" b="b"/>
            <a:pathLst>
              <a:path w="3474720">
                <a:moveTo>
                  <a:pt x="0" y="0"/>
                </a:moveTo>
                <a:lnTo>
                  <a:pt x="3474720" y="0"/>
                </a:lnTo>
              </a:path>
            </a:pathLst>
          </a:custGeom>
          <a:ln w="9525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983" y="537711"/>
            <a:ext cx="263528" cy="832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873" y="813626"/>
            <a:ext cx="81991" cy="22484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004308" y="5509624"/>
            <a:ext cx="1805680" cy="44114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в грунте</a:t>
            </a:r>
            <a:r>
              <a:rPr sz="800" b="1" spc="16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sz="800" b="1" spc="16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</a:t>
            </a:r>
            <a:r>
              <a:rPr lang="nl-NL" sz="8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spc="-1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nl-NL" sz="8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–50 </a:t>
            </a:r>
            <a:r>
              <a:rPr lang="ru-RU" sz="8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r>
              <a:rPr lang="nl-NL" sz="800" spc="-1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sz="800" spc="-1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spc="-1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</a:t>
            </a:r>
            <a:r>
              <a:rPr lang="nl-NL" sz="800" spc="-1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30-40 </a:t>
            </a:r>
            <a:r>
              <a:rPr lang="ru-RU" sz="800" spc="-1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endParaRPr lang="nl-N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46052" y="5555808"/>
            <a:ext cx="3082357" cy="38215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</a:t>
            </a:r>
            <a:r>
              <a:rPr sz="800" b="1" spc="-3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8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рекомендуемый диаметр горшка</a:t>
            </a:r>
            <a:r>
              <a:rPr lang="nl-NL" sz="8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spc="-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12-19 </a:t>
            </a:r>
            <a:r>
              <a:rPr lang="ru-RU" sz="800" spc="-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83129" y="4806114"/>
            <a:ext cx="1230998" cy="30392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9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Blaze Green </a:t>
            </a:r>
            <a:r>
              <a:rPr lang="nl-NL" sz="900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70075218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41173" y="5872788"/>
            <a:ext cx="6750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Zydeco</a:t>
            </a:r>
            <a:r>
              <a:rPr sz="675" spc="-7" baseline="3086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sz="675" spc="97" baseline="3086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sldNum" sz="quarter" idx="7"/>
          </p:nvPr>
        </p:nvSpPr>
        <p:spPr>
          <a:xfrm>
            <a:off x="153415" y="6325457"/>
            <a:ext cx="230504" cy="1628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object 23">
            <a:extLst>
              <a:ext uri="{FF2B5EF4-FFF2-40B4-BE49-F238E27FC236}">
                <a16:creationId xmlns:a16="http://schemas.microsoft.com/office/drawing/2014/main" id="{9490FDE1-C4B9-42D0-A147-587BDA4FE168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929" y="828090"/>
            <a:ext cx="176798" cy="226444"/>
          </a:xfrm>
          <a:prstGeom prst="rect">
            <a:avLst/>
          </a:prstGeom>
        </p:spPr>
      </p:pic>
      <p:pic>
        <p:nvPicPr>
          <p:cNvPr id="65" name="object 22">
            <a:extLst>
              <a:ext uri="{FF2B5EF4-FFF2-40B4-BE49-F238E27FC236}">
                <a16:creationId xmlns:a16="http://schemas.microsoft.com/office/drawing/2014/main" id="{DCC2D01B-9462-429F-8927-53906E68D9C3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301" y="829530"/>
            <a:ext cx="156815" cy="225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CCF845-DD58-42F8-B4F0-EAF56A4D91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984" y="3240271"/>
            <a:ext cx="1516418" cy="1566593"/>
          </a:xfrm>
          <a:prstGeom prst="roundRect">
            <a:avLst>
              <a:gd name="adj" fmla="val 9707"/>
            </a:avLst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3CCC3A1-1673-4C7F-91B3-FE90BC6CB6B6}"/>
              </a:ext>
            </a:extLst>
          </p:cNvPr>
          <p:cNvSpPr txBox="1"/>
          <p:nvPr/>
        </p:nvSpPr>
        <p:spPr>
          <a:xfrm>
            <a:off x="150416" y="5639480"/>
            <a:ext cx="235207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7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Blaze Orange Sunset </a:t>
            </a:r>
            <a:endParaRPr lang="nl-NL" sz="700" i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0AB548-DC5B-CB1D-CC0E-B34AB6741DD4}"/>
              </a:ext>
            </a:extLst>
          </p:cNvPr>
          <p:cNvSpPr txBox="1"/>
          <p:nvPr/>
        </p:nvSpPr>
        <p:spPr>
          <a:xfrm>
            <a:off x="4484452" y="4782672"/>
            <a:ext cx="165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i="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Prairie Blaze Vintage Lime</a:t>
            </a:r>
            <a:r>
              <a:rPr lang="nl-NL" sz="9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900" b="0" i="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70075216</a:t>
            </a:r>
            <a:r>
              <a:rPr lang="nl-NL" sz="9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0" name="Picture 2" descr="Prairie Blaze Vintage Lime (70075216)">
            <a:extLst>
              <a:ext uri="{FF2B5EF4-FFF2-40B4-BE49-F238E27FC236}">
                <a16:creationId xmlns:a16="http://schemas.microsoft.com/office/drawing/2014/main" id="{5ADA878C-F950-6C5B-E2D8-CD6AC6CEF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2872" y="3231078"/>
            <a:ext cx="1575786" cy="1575786"/>
          </a:xfrm>
          <a:prstGeom prst="roundRect">
            <a:avLst>
              <a:gd name="adj" fmla="val 855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ject 34">
            <a:extLst>
              <a:ext uri="{FF2B5EF4-FFF2-40B4-BE49-F238E27FC236}">
                <a16:creationId xmlns:a16="http://schemas.microsoft.com/office/drawing/2014/main" id="{4841703C-222A-07AE-5F8D-944FAC760629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039" y="5083210"/>
            <a:ext cx="203839" cy="87214"/>
          </a:xfrm>
          <a:prstGeom prst="rect">
            <a:avLst/>
          </a:prstGeom>
        </p:spPr>
      </p:pic>
      <p:sp>
        <p:nvSpPr>
          <p:cNvPr id="19" name="object 18">
            <a:extLst>
              <a:ext uri="{FF2B5EF4-FFF2-40B4-BE49-F238E27FC236}">
                <a16:creationId xmlns:a16="http://schemas.microsoft.com/office/drawing/2014/main" id="{7A23944A-9FD1-499B-6DCC-D31E66F9E910}"/>
              </a:ext>
            </a:extLst>
          </p:cNvPr>
          <p:cNvSpPr/>
          <p:nvPr/>
        </p:nvSpPr>
        <p:spPr>
          <a:xfrm>
            <a:off x="10362764" y="5736287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CATALOG</a:t>
            </a:r>
            <a:endParaRPr sz="800"/>
          </a:p>
        </p:txBody>
      </p:sp>
      <p:sp>
        <p:nvSpPr>
          <p:cNvPr id="23" name="object 19">
            <a:hlinkClick r:id="rId13"/>
            <a:extLst>
              <a:ext uri="{FF2B5EF4-FFF2-40B4-BE49-F238E27FC236}">
                <a16:creationId xmlns:a16="http://schemas.microsoft.com/office/drawing/2014/main" id="{49CE18C7-24E6-F3A8-7D05-2A6118CF25C5}"/>
              </a:ext>
            </a:extLst>
          </p:cNvPr>
          <p:cNvSpPr/>
          <p:nvPr/>
        </p:nvSpPr>
        <p:spPr>
          <a:xfrm>
            <a:off x="8932099" y="5755346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 dirty="0">
                <a:solidFill>
                  <a:schemeClr val="bg1"/>
                </a:solidFill>
                <a:latin typeface="Arial"/>
                <a:cs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GUIDES</a:t>
            </a:r>
            <a:endParaRPr sz="800" dirty="0"/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F4B8861F-1373-8F75-9F89-FB5070F82428}"/>
              </a:ext>
            </a:extLst>
          </p:cNvPr>
          <p:cNvSpPr txBox="1"/>
          <p:nvPr/>
        </p:nvSpPr>
        <p:spPr>
          <a:xfrm>
            <a:off x="9437141" y="5488532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12354983-6451-70B9-E2FF-E4ECA72732ED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 dirty="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 dirty="0">
              <a:latin typeface="HelveticaNeueLT Pro 55 Roman"/>
              <a:cs typeface="HelveticaNeueLT Pro 55 Roman"/>
            </a:endParaRPr>
          </a:p>
        </p:txBody>
      </p:sp>
      <p:sp>
        <p:nvSpPr>
          <p:cNvPr id="14" name="object 48">
            <a:extLst>
              <a:ext uri="{FF2B5EF4-FFF2-40B4-BE49-F238E27FC236}">
                <a16:creationId xmlns:a16="http://schemas.microsoft.com/office/drawing/2014/main" id="{CF0A94F6-66EE-6DF5-7ECF-750ED5DCFC33}"/>
              </a:ext>
            </a:extLst>
          </p:cNvPr>
          <p:cNvSpPr txBox="1"/>
          <p:nvPr/>
        </p:nvSpPr>
        <p:spPr>
          <a:xfrm>
            <a:off x="6993913" y="1448476"/>
            <a:ext cx="2296906" cy="666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u="sng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nl-NL" sz="1000" u="sng" spc="-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Prairie Blaze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1000" spc="-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Cheyenne Spirit – </a:t>
            </a:r>
            <a:r>
              <a:rPr lang="en-GB" sz="10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lang="en-GB" sz="1000" spc="-4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GB" sz="10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lang="en-GB" sz="800" spc="-30" baseline="33333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lang="en-GB" sz="800" baseline="33333" dirty="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1000" spc="-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Artisan F1            - </a:t>
            </a:r>
            <a:r>
              <a:rPr lang="en-GB" sz="10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lang="en-GB" sz="1000" spc="-4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GB" sz="10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lang="en-GB" sz="800" spc="-30" baseline="33333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lang="en-GB" sz="800" baseline="33333" dirty="0">
              <a:latin typeface="HelveticaNeueLT Pro 55 Roman"/>
              <a:cs typeface="HelveticaNeueLT Pro 55 Roman"/>
            </a:endParaRPr>
          </a:p>
          <a:p>
            <a:pPr marL="38100">
              <a:spcBef>
                <a:spcPts val="100"/>
              </a:spcBef>
            </a:pPr>
            <a:r>
              <a:rPr lang="nl-NL" sz="1000" spc="-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PollyNation          - </a:t>
            </a:r>
            <a:r>
              <a:rPr lang="en-GB" sz="10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Benary</a:t>
            </a:r>
            <a:r>
              <a:rPr lang="en-GB" sz="800" spc="-15" baseline="33333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lang="en-GB" sz="800" baseline="33333" dirty="0">
              <a:latin typeface="HelveticaNeueLT Pro 55 Roman"/>
              <a:cs typeface="HelveticaNeueLT Pro 55 Roman"/>
            </a:endParaRPr>
          </a:p>
        </p:txBody>
      </p:sp>
      <p:pic>
        <p:nvPicPr>
          <p:cNvPr id="6146" name="Picture 2" descr="Prairie Blaze Mix (70115182)">
            <a:extLst>
              <a:ext uri="{FF2B5EF4-FFF2-40B4-BE49-F238E27FC236}">
                <a16:creationId xmlns:a16="http://schemas.microsoft.com/office/drawing/2014/main" id="{CFEF5B52-DCC2-E62F-F134-13EC7D824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8864" y="3222236"/>
            <a:ext cx="1575786" cy="1591900"/>
          </a:xfrm>
          <a:prstGeom prst="roundRect">
            <a:avLst>
              <a:gd name="adj" fmla="val 871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78F411-10DE-04CA-D1F7-DD51223965E2}"/>
              </a:ext>
            </a:extLst>
          </p:cNvPr>
          <p:cNvSpPr txBox="1"/>
          <p:nvPr/>
        </p:nvSpPr>
        <p:spPr>
          <a:xfrm>
            <a:off x="6056263" y="4803770"/>
            <a:ext cx="1236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900" b="1" i="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Prairie Blaze Mix</a:t>
            </a:r>
            <a:r>
              <a:rPr lang="nl-NL" sz="9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sz="9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70115182</a:t>
            </a:r>
          </a:p>
        </p:txBody>
      </p:sp>
      <p:pic>
        <p:nvPicPr>
          <p:cNvPr id="17" name="object 34">
            <a:extLst>
              <a:ext uri="{FF2B5EF4-FFF2-40B4-BE49-F238E27FC236}">
                <a16:creationId xmlns:a16="http://schemas.microsoft.com/office/drawing/2014/main" id="{B1B6663B-9DC7-EC6F-00BD-269D82CF3CAC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183" y="5112518"/>
            <a:ext cx="203839" cy="87214"/>
          </a:xfrm>
          <a:prstGeom prst="rect">
            <a:avLst/>
          </a:prstGeom>
        </p:spPr>
      </p:pic>
      <p:pic>
        <p:nvPicPr>
          <p:cNvPr id="6148" name="Picture 4" descr="Prairie Blaze Green (70075218) ">
            <a:extLst>
              <a:ext uri="{FF2B5EF4-FFF2-40B4-BE49-F238E27FC236}">
                <a16:creationId xmlns:a16="http://schemas.microsoft.com/office/drawing/2014/main" id="{A2DAD22F-E351-135C-F773-8AD29730A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504954" cy="61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06145D6-EAD9-5A9A-3B0C-50201C278978}"/>
              </a:ext>
            </a:extLst>
          </p:cNvPr>
          <p:cNvSpPr txBox="1"/>
          <p:nvPr/>
        </p:nvSpPr>
        <p:spPr>
          <a:xfrm>
            <a:off x="1109878" y="5389325"/>
            <a:ext cx="11160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i="1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Prairie Blaze</a:t>
            </a:r>
            <a:endParaRPr lang="nl-NL" sz="8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9F39DAE1-D6B7-99D9-AD96-9C8FCB9CD877}"/>
              </a:ext>
            </a:extLst>
          </p:cNvPr>
          <p:cNvSpPr txBox="1"/>
          <p:nvPr/>
        </p:nvSpPr>
        <p:spPr>
          <a:xfrm>
            <a:off x="2747066" y="5509624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36" name="object 22">
            <a:extLst>
              <a:ext uri="{FF2B5EF4-FFF2-40B4-BE49-F238E27FC236}">
                <a16:creationId xmlns:a16="http://schemas.microsoft.com/office/drawing/2014/main" id="{F110B19F-915D-AB8F-CA16-E1D053E3BE05}"/>
              </a:ext>
            </a:extLst>
          </p:cNvPr>
          <p:cNvSpPr txBox="1">
            <a:spLocks/>
          </p:cNvSpPr>
          <p:nvPr/>
        </p:nvSpPr>
        <p:spPr>
          <a:xfrm>
            <a:off x="2777273" y="445692"/>
            <a:ext cx="4407709" cy="90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000" b="0" i="0">
                <a:solidFill>
                  <a:srgbClr val="2E3092"/>
                </a:solidFill>
                <a:latin typeface="HelveticaNeueLT Pro 55 Roman"/>
                <a:ea typeface="+mj-ea"/>
                <a:cs typeface="HelveticaNeueLT Pro 55 Roman"/>
              </a:defRPr>
            </a:lvl1pPr>
          </a:lstStyle>
          <a:p>
            <a:pPr marL="12700">
              <a:lnSpc>
                <a:spcPts val="3570"/>
              </a:lnSpc>
            </a:pPr>
            <a:r>
              <a:rPr lang="ru-RU" sz="2800" spc="15" dirty="0" err="1">
                <a:latin typeface="Arial Black" panose="020B0A04020102020204" pitchFamily="34" charset="0"/>
              </a:rPr>
              <a:t>Прерие</a:t>
            </a:r>
            <a:r>
              <a:rPr lang="ru-RU" sz="2800" spc="15" dirty="0">
                <a:latin typeface="Arial Black" panose="020B0A04020102020204" pitchFamily="34" charset="0"/>
              </a:rPr>
              <a:t> </a:t>
            </a:r>
            <a:r>
              <a:rPr lang="ru-RU" sz="2800" spc="15" dirty="0" err="1">
                <a:latin typeface="Arial Black" panose="020B0A04020102020204" pitchFamily="34" charset="0"/>
              </a:rPr>
              <a:t>Блэйз</a:t>
            </a:r>
            <a:r>
              <a:rPr lang="ru-RU" sz="2800" spc="15" dirty="0">
                <a:latin typeface="Arial Black" panose="020B0A04020102020204" pitchFamily="34" charset="0"/>
              </a:rPr>
              <a:t> / </a:t>
            </a:r>
            <a:r>
              <a:rPr lang="en-CA" sz="2800" spc="15" dirty="0">
                <a:latin typeface="Arial Black" panose="020B0A04020102020204" pitchFamily="34" charset="0"/>
              </a:rPr>
              <a:t>P</a:t>
            </a:r>
            <a:r>
              <a:rPr lang="en-CA" sz="2800" spc="30" dirty="0">
                <a:latin typeface="Arial Black" panose="020B0A04020102020204" pitchFamily="34" charset="0"/>
              </a:rPr>
              <a:t>r</a:t>
            </a:r>
            <a:r>
              <a:rPr lang="en-CA" sz="2800" spc="-20" dirty="0">
                <a:latin typeface="Arial Black" panose="020B0A04020102020204" pitchFamily="34" charset="0"/>
              </a:rPr>
              <a:t>a</a:t>
            </a:r>
            <a:r>
              <a:rPr lang="en-CA" sz="2800" spc="-10" dirty="0">
                <a:latin typeface="Arial Black" panose="020B0A04020102020204" pitchFamily="34" charset="0"/>
              </a:rPr>
              <a:t>i</a:t>
            </a:r>
            <a:r>
              <a:rPr lang="en-CA" sz="2800" spc="30" dirty="0">
                <a:latin typeface="Arial Black" panose="020B0A04020102020204" pitchFamily="34" charset="0"/>
              </a:rPr>
              <a:t>r</a:t>
            </a:r>
            <a:r>
              <a:rPr lang="en-CA" sz="2800" spc="-10" dirty="0">
                <a:latin typeface="Arial Black" panose="020B0A04020102020204" pitchFamily="34" charset="0"/>
              </a:rPr>
              <a:t>i</a:t>
            </a:r>
            <a:r>
              <a:rPr lang="en-CA" sz="2800" dirty="0">
                <a:latin typeface="Arial Black" panose="020B0A04020102020204" pitchFamily="34" charset="0"/>
              </a:rPr>
              <a:t>e</a:t>
            </a:r>
            <a:r>
              <a:rPr lang="en-CA" sz="2800" spc="-254" dirty="0">
                <a:latin typeface="Arial Black" panose="020B0A04020102020204" pitchFamily="34" charset="0"/>
              </a:rPr>
              <a:t> </a:t>
            </a:r>
            <a:r>
              <a:rPr lang="en-CA" sz="2800" spc="5" dirty="0">
                <a:latin typeface="Arial Black" panose="020B0A04020102020204" pitchFamily="34" charset="0"/>
              </a:rPr>
              <a:t>B</a:t>
            </a:r>
            <a:r>
              <a:rPr lang="en-CA" sz="2800" spc="-10" dirty="0">
                <a:latin typeface="Arial Black" panose="020B0A04020102020204" pitchFamily="34" charset="0"/>
              </a:rPr>
              <a:t>l</a:t>
            </a:r>
            <a:r>
              <a:rPr lang="en-CA" sz="2800" spc="-20" dirty="0">
                <a:latin typeface="Arial Black" panose="020B0A04020102020204" pitchFamily="34" charset="0"/>
              </a:rPr>
              <a:t>a</a:t>
            </a:r>
            <a:r>
              <a:rPr lang="en-CA" sz="2800" dirty="0">
                <a:latin typeface="Arial Black" panose="020B0A04020102020204" pitchFamily="34" charset="0"/>
              </a:rPr>
              <a:t>ze</a:t>
            </a:r>
          </a:p>
        </p:txBody>
      </p:sp>
      <p:sp>
        <p:nvSpPr>
          <p:cNvPr id="37" name="object 21">
            <a:extLst>
              <a:ext uri="{FF2B5EF4-FFF2-40B4-BE49-F238E27FC236}">
                <a16:creationId xmlns:a16="http://schemas.microsoft.com/office/drawing/2014/main" id="{15A16BBF-E43D-6A0B-0806-2F997646DBE9}"/>
              </a:ext>
            </a:extLst>
          </p:cNvPr>
          <p:cNvSpPr txBox="1"/>
          <p:nvPr/>
        </p:nvSpPr>
        <p:spPr>
          <a:xfrm>
            <a:off x="2747066" y="152456"/>
            <a:ext cx="3842222" cy="146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5"/>
              </a:lnSpc>
            </a:pPr>
            <a:r>
              <a:rPr lang="ru-RU" sz="1400" b="1" i="1" spc="-45" dirty="0">
                <a:solidFill>
                  <a:srgbClr val="2D2F92"/>
                </a:solidFill>
                <a:latin typeface="Arial"/>
                <a:cs typeface="Arial"/>
              </a:rPr>
              <a:t>Эхинацея пурпурная / </a:t>
            </a:r>
            <a:r>
              <a:rPr sz="1400" b="1" i="1" spc="-45" dirty="0">
                <a:solidFill>
                  <a:srgbClr val="2D2F92"/>
                </a:solidFill>
                <a:latin typeface="Arial"/>
                <a:cs typeface="Arial"/>
              </a:rPr>
              <a:t>E</a:t>
            </a:r>
            <a:r>
              <a:rPr sz="1400" b="1" i="1" spc="-10" dirty="0">
                <a:solidFill>
                  <a:srgbClr val="2D2F92"/>
                </a:solidFill>
                <a:latin typeface="Arial"/>
                <a:cs typeface="Arial"/>
              </a:rPr>
              <a:t>c</a:t>
            </a:r>
            <a:r>
              <a:rPr sz="1400" b="1" i="1" spc="10" dirty="0">
                <a:solidFill>
                  <a:srgbClr val="2D2F92"/>
                </a:solidFill>
                <a:latin typeface="Arial"/>
                <a:cs typeface="Arial"/>
              </a:rPr>
              <a:t>h</a:t>
            </a:r>
            <a:r>
              <a:rPr sz="1400" b="1" i="1" spc="35" dirty="0">
                <a:solidFill>
                  <a:srgbClr val="2D2F92"/>
                </a:solidFill>
                <a:latin typeface="Arial"/>
                <a:cs typeface="Arial"/>
              </a:rPr>
              <a:t>i</a:t>
            </a:r>
            <a:r>
              <a:rPr sz="1400" b="1" i="1" spc="10" dirty="0">
                <a:solidFill>
                  <a:srgbClr val="2D2F92"/>
                </a:solidFill>
                <a:latin typeface="Arial"/>
                <a:cs typeface="Arial"/>
              </a:rPr>
              <a:t>n</a:t>
            </a:r>
            <a:r>
              <a:rPr sz="1400" b="1" i="1" spc="65" dirty="0">
                <a:solidFill>
                  <a:srgbClr val="2D2F92"/>
                </a:solidFill>
                <a:latin typeface="Arial"/>
                <a:cs typeface="Arial"/>
              </a:rPr>
              <a:t>a</a:t>
            </a:r>
            <a:r>
              <a:rPr sz="1400" b="1" i="1" spc="-10" dirty="0">
                <a:solidFill>
                  <a:srgbClr val="2D2F92"/>
                </a:solidFill>
                <a:latin typeface="Arial"/>
                <a:cs typeface="Arial"/>
              </a:rPr>
              <a:t>c</a:t>
            </a:r>
            <a:r>
              <a:rPr sz="1400" b="1" i="1" spc="65" dirty="0">
                <a:solidFill>
                  <a:srgbClr val="2D2F92"/>
                </a:solidFill>
                <a:latin typeface="Arial"/>
                <a:cs typeface="Arial"/>
              </a:rPr>
              <a:t>e</a:t>
            </a:r>
            <a:r>
              <a:rPr sz="1400" b="1" i="1" spc="10" dirty="0">
                <a:solidFill>
                  <a:srgbClr val="2D2F92"/>
                </a:solidFill>
                <a:latin typeface="Arial"/>
                <a:cs typeface="Arial"/>
              </a:rPr>
              <a:t>a</a:t>
            </a:r>
            <a:r>
              <a:rPr sz="1400" b="1" i="1" spc="15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sz="1400" b="1" i="1" spc="10" dirty="0">
                <a:solidFill>
                  <a:srgbClr val="2D2F92"/>
                </a:solidFill>
                <a:latin typeface="Arial"/>
                <a:cs typeface="Arial"/>
              </a:rPr>
              <a:t>pu</a:t>
            </a:r>
            <a:r>
              <a:rPr sz="1400" b="1" i="1" dirty="0">
                <a:solidFill>
                  <a:srgbClr val="2D2F92"/>
                </a:solidFill>
                <a:latin typeface="Arial"/>
                <a:cs typeface="Arial"/>
              </a:rPr>
              <a:t>r</a:t>
            </a:r>
            <a:r>
              <a:rPr sz="1400" b="1" i="1" spc="10" dirty="0">
                <a:solidFill>
                  <a:srgbClr val="2D2F92"/>
                </a:solidFill>
                <a:latin typeface="Arial"/>
                <a:cs typeface="Arial"/>
              </a:rPr>
              <a:t>pu</a:t>
            </a:r>
            <a:r>
              <a:rPr sz="1400" b="1" i="1" dirty="0">
                <a:solidFill>
                  <a:srgbClr val="2D2F92"/>
                </a:solidFill>
                <a:latin typeface="Arial"/>
                <a:cs typeface="Arial"/>
              </a:rPr>
              <a:t>r</a:t>
            </a:r>
            <a:r>
              <a:rPr sz="1400" b="1" i="1" spc="65" dirty="0">
                <a:solidFill>
                  <a:srgbClr val="2D2F92"/>
                </a:solidFill>
                <a:latin typeface="Arial"/>
                <a:cs typeface="Arial"/>
              </a:rPr>
              <a:t>e</a:t>
            </a:r>
            <a:r>
              <a:rPr sz="1400" b="1" i="1" spc="10" dirty="0">
                <a:solidFill>
                  <a:srgbClr val="2D2F92"/>
                </a:solidFill>
                <a:latin typeface="Arial"/>
                <a:cs typeface="Arial"/>
              </a:rPr>
              <a:t>a</a:t>
            </a:r>
            <a:endParaRPr sz="1400" b="1" i="1" dirty="0">
              <a:latin typeface="Arial"/>
              <a:cs typeface="Arial"/>
            </a:endParaRPr>
          </a:p>
        </p:txBody>
      </p:sp>
      <p:sp>
        <p:nvSpPr>
          <p:cNvPr id="38" name="object 23">
            <a:extLst>
              <a:ext uri="{FF2B5EF4-FFF2-40B4-BE49-F238E27FC236}">
                <a16:creationId xmlns:a16="http://schemas.microsoft.com/office/drawing/2014/main" id="{305BBC72-2A9E-BF7E-C5CE-A3BB3FAA9A89}"/>
              </a:ext>
            </a:extLst>
          </p:cNvPr>
          <p:cNvSpPr txBox="1"/>
          <p:nvPr/>
        </p:nvSpPr>
        <p:spPr>
          <a:xfrm>
            <a:off x="2570222" y="1757515"/>
            <a:ext cx="4821809" cy="1064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10" dirty="0">
                <a:solidFill>
                  <a:srgbClr val="2D2F92"/>
                </a:solidFill>
                <a:latin typeface="Arial"/>
                <a:cs typeface="Arial"/>
              </a:rPr>
              <a:t>Удивительные окраски для лёгкого производства </a:t>
            </a:r>
          </a:p>
          <a:p>
            <a:pPr marL="12700">
              <a:lnSpc>
                <a:spcPct val="100000"/>
              </a:lnSpc>
            </a:pPr>
            <a:endParaRPr lang="ru-RU" sz="1200" b="1" spc="10" dirty="0">
              <a:solidFill>
                <a:srgbClr val="2D2F9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1200" spc="-70" dirty="0">
                <a:solidFill>
                  <a:srgbClr val="2D2F92"/>
                </a:solidFill>
                <a:latin typeface="Arial"/>
                <a:cs typeface="Arial"/>
              </a:rPr>
              <a:t>Проще выращивать, чем вегетативно размножаемые сорта</a:t>
            </a:r>
            <a:endParaRPr sz="1200" dirty="0">
              <a:latin typeface="Arial"/>
              <a:cs typeface="Arial"/>
            </a:endParaRPr>
          </a:p>
          <a:p>
            <a:pPr marL="127000" indent="-95250">
              <a:lnSpc>
                <a:spcPct val="100000"/>
              </a:lnSpc>
              <a:spcBef>
                <a:spcPts val="540"/>
              </a:spcBef>
              <a:buClr>
                <a:srgbClr val="2D2F92"/>
              </a:buClr>
              <a:buFont typeface="Arial"/>
              <a:buChar char="•"/>
              <a:tabLst>
                <a:tab pos="127000" algn="l"/>
              </a:tabLst>
            </a:pPr>
            <a:r>
              <a:rPr lang="ru-RU" sz="1200" spc="-60" dirty="0">
                <a:solidFill>
                  <a:srgbClr val="2D2F92"/>
                </a:solidFill>
                <a:latin typeface="Arial"/>
                <a:cs typeface="Arial"/>
              </a:rPr>
              <a:t>Компактные, хорошо ветвящиеся растения</a:t>
            </a:r>
            <a:r>
              <a:rPr sz="1200" spc="5" dirty="0">
                <a:solidFill>
                  <a:srgbClr val="2D2F92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  <a:p>
            <a:pPr marL="127000" indent="-95250">
              <a:lnSpc>
                <a:spcPct val="100000"/>
              </a:lnSpc>
              <a:spcBef>
                <a:spcPts val="615"/>
              </a:spcBef>
              <a:buClr>
                <a:srgbClr val="2D2F92"/>
              </a:buClr>
              <a:buFont typeface="Arial"/>
              <a:buChar char="•"/>
              <a:tabLst>
                <a:tab pos="127000" algn="l"/>
              </a:tabLst>
            </a:pPr>
            <a:r>
              <a:rPr lang="ru-RU" sz="1200" b="1" spc="55" dirty="0">
                <a:solidFill>
                  <a:srgbClr val="2D2F92"/>
                </a:solidFill>
                <a:latin typeface="Arial"/>
                <a:cs typeface="Arial"/>
              </a:rPr>
              <a:t>Совет</a:t>
            </a:r>
            <a:r>
              <a:rPr sz="1200" spc="5" dirty="0">
                <a:solidFill>
                  <a:srgbClr val="2D2F92"/>
                </a:solidFill>
                <a:latin typeface="Arial"/>
                <a:cs typeface="Arial"/>
              </a:rPr>
              <a:t>:</a:t>
            </a:r>
            <a:r>
              <a:rPr sz="1200" spc="-80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lang="ru-RU" sz="1200" dirty="0">
                <a:solidFill>
                  <a:srgbClr val="2D2F92"/>
                </a:solidFill>
                <a:latin typeface="Arial"/>
                <a:cs typeface="Arial"/>
              </a:rPr>
              <a:t>сейте по</a:t>
            </a:r>
            <a:r>
              <a:rPr sz="1200" spc="-85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2D2F92"/>
                </a:solidFill>
                <a:latin typeface="Arial"/>
                <a:cs typeface="Arial"/>
              </a:rPr>
              <a:t>3</a:t>
            </a:r>
            <a:r>
              <a:rPr sz="1200" spc="-85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lang="ru-RU" sz="1200" spc="-85" dirty="0">
                <a:solidFill>
                  <a:srgbClr val="2D2F92"/>
                </a:solidFill>
                <a:latin typeface="Arial"/>
                <a:cs typeface="Arial"/>
              </a:rPr>
              <a:t>семени </a:t>
            </a:r>
            <a:r>
              <a:rPr lang="ru-RU" sz="1200" spc="45" dirty="0">
                <a:solidFill>
                  <a:srgbClr val="2D2F92"/>
                </a:solidFill>
                <a:latin typeface="Arial"/>
                <a:cs typeface="Arial"/>
              </a:rPr>
              <a:t>в ячейку в кассете</a:t>
            </a:r>
            <a:r>
              <a:rPr sz="1200" spc="-10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lang="ru-RU" sz="1200" spc="-10" dirty="0">
                <a:solidFill>
                  <a:srgbClr val="2D2F92"/>
                </a:solidFill>
                <a:latin typeface="Arial"/>
                <a:cs typeface="Arial"/>
              </a:rPr>
              <a:t>на </a:t>
            </a:r>
            <a:r>
              <a:rPr sz="1200" dirty="0">
                <a:solidFill>
                  <a:srgbClr val="2D2F92"/>
                </a:solidFill>
                <a:latin typeface="Arial"/>
                <a:cs typeface="Arial"/>
              </a:rPr>
              <a:t>28</a:t>
            </a:r>
            <a:r>
              <a:rPr sz="1200" spc="10" dirty="0">
                <a:solidFill>
                  <a:srgbClr val="2D2F92"/>
                </a:solidFill>
                <a:latin typeface="Arial"/>
                <a:cs typeface="Arial"/>
              </a:rPr>
              <a:t>8</a:t>
            </a:r>
            <a:r>
              <a:rPr sz="1200" spc="-10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lang="ru-RU" sz="1200" dirty="0">
                <a:solidFill>
                  <a:srgbClr val="2D2F92"/>
                </a:solidFill>
                <a:latin typeface="Arial"/>
                <a:cs typeface="Arial"/>
              </a:rPr>
              <a:t>ячеек</a:t>
            </a:r>
            <a:r>
              <a:rPr sz="1200" spc="5" dirty="0">
                <a:solidFill>
                  <a:srgbClr val="2D2F92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663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airie Blaze Mix (70115182)">
            <a:extLst>
              <a:ext uri="{FF2B5EF4-FFF2-40B4-BE49-F238E27FC236}">
                <a16:creationId xmlns:a16="http://schemas.microsoft.com/office/drawing/2014/main" id="{DF31B66E-BA57-A5AB-1A99-558E66D27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3066" y="36541"/>
            <a:ext cx="5209873" cy="61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object 37">
            <a:extLst>
              <a:ext uri="{FF2B5EF4-FFF2-40B4-BE49-F238E27FC236}">
                <a16:creationId xmlns:a16="http://schemas.microsoft.com/office/drawing/2014/main" id="{E481051F-EF91-DBF3-0AF4-B09E61EB11D3}"/>
              </a:ext>
            </a:extLst>
          </p:cNvPr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11" name="object 38">
              <a:extLst>
                <a:ext uri="{FF2B5EF4-FFF2-40B4-BE49-F238E27FC236}">
                  <a16:creationId xmlns:a16="http://schemas.microsoft.com/office/drawing/2014/main" id="{C5E18FBD-2AF1-0B4F-CB72-2BEC0C292A71}"/>
                </a:ext>
              </a:extLst>
            </p:cNvPr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39">
              <a:extLst>
                <a:ext uri="{FF2B5EF4-FFF2-40B4-BE49-F238E27FC236}">
                  <a16:creationId xmlns:a16="http://schemas.microsoft.com/office/drawing/2014/main" id="{2D5BB660-E299-EFE5-C812-45B8C949EF2E}"/>
                </a:ext>
              </a:extLst>
            </p:cNvPr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40">
              <a:extLst>
                <a:ext uri="{FF2B5EF4-FFF2-40B4-BE49-F238E27FC236}">
                  <a16:creationId xmlns:a16="http://schemas.microsoft.com/office/drawing/2014/main" id="{D801316A-AE6C-6713-63A8-171729812FDD}"/>
                </a:ext>
              </a:extLst>
            </p:cNvPr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99BB18-4513-49A7-84AF-4C0A8CFA04F2}"/>
              </a:ext>
            </a:extLst>
          </p:cNvPr>
          <p:cNvSpPr txBox="1"/>
          <p:nvPr/>
        </p:nvSpPr>
        <p:spPr>
          <a:xfrm>
            <a:off x="819723" y="428784"/>
            <a:ext cx="9200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Прерие</a:t>
            </a:r>
            <a:r>
              <a:rPr lang="ru-RU" sz="28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Блейз  </a:t>
            </a:r>
            <a:r>
              <a:rPr lang="nl-NL" sz="20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Blaze   |</a:t>
            </a:r>
            <a:r>
              <a:rPr lang="ru-RU" sz="20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Ассортимент</a:t>
            </a:r>
            <a:endParaRPr lang="nl-NL" sz="20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19B9B-7F04-FB90-B8DE-3C2C20393434}"/>
              </a:ext>
            </a:extLst>
          </p:cNvPr>
          <p:cNvSpPr txBox="1"/>
          <p:nvPr/>
        </p:nvSpPr>
        <p:spPr>
          <a:xfrm>
            <a:off x="1163958" y="3046056"/>
            <a:ext cx="1464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i="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Prairie Blaze Vintage Lime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0" i="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70075216</a:t>
            </a: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126E0-8EC5-8C0D-FD5C-CDB61548C908}"/>
              </a:ext>
            </a:extLst>
          </p:cNvPr>
          <p:cNvSpPr txBox="1"/>
          <p:nvPr/>
        </p:nvSpPr>
        <p:spPr>
          <a:xfrm>
            <a:off x="2701233" y="5366979"/>
            <a:ext cx="16274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Blaze Golden Yellow</a:t>
            </a:r>
            <a:b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70060556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F2A29-EF3F-60C0-3095-92279C12F0B1}"/>
              </a:ext>
            </a:extLst>
          </p:cNvPr>
          <p:cNvSpPr txBox="1"/>
          <p:nvPr/>
        </p:nvSpPr>
        <p:spPr>
          <a:xfrm>
            <a:off x="1130185" y="5366979"/>
            <a:ext cx="16274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Blaze Orange Sunset </a:t>
            </a:r>
            <a:b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70060554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2FA194-3734-54B2-F681-7F5B6903D3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716" y="3966965"/>
            <a:ext cx="1368620" cy="1426635"/>
          </a:xfrm>
          <a:prstGeom prst="roundRect">
            <a:avLst>
              <a:gd name="adj" fmla="val 6924"/>
            </a:avLst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566BE8-8190-BBA1-0BF0-C5C0894930BB}"/>
              </a:ext>
            </a:extLst>
          </p:cNvPr>
          <p:cNvSpPr txBox="1"/>
          <p:nvPr/>
        </p:nvSpPr>
        <p:spPr>
          <a:xfrm>
            <a:off x="8051218" y="5365025"/>
            <a:ext cx="1116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i="1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Prairie Blaze Mix</a:t>
            </a:r>
            <a:r>
              <a:rPr lang="nl-NL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70115182</a:t>
            </a:r>
          </a:p>
        </p:txBody>
      </p:sp>
      <p:pic>
        <p:nvPicPr>
          <p:cNvPr id="16" name="Picture 2" descr="Prairie Blaze Vintage Lime (70075216)">
            <a:extLst>
              <a:ext uri="{FF2B5EF4-FFF2-40B4-BE49-F238E27FC236}">
                <a16:creationId xmlns:a16="http://schemas.microsoft.com/office/drawing/2014/main" id="{D04AF7D9-4A92-BF87-7DAB-F5094DD33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714" y="1619364"/>
            <a:ext cx="1422202" cy="1422202"/>
          </a:xfrm>
          <a:prstGeom prst="roundRect">
            <a:avLst>
              <a:gd name="adj" fmla="val 855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32">
            <a:extLst>
              <a:ext uri="{FF2B5EF4-FFF2-40B4-BE49-F238E27FC236}">
                <a16:creationId xmlns:a16="http://schemas.microsoft.com/office/drawing/2014/main" id="{7A09B707-A8B4-1225-5385-E02F9F4B385C}"/>
              </a:ext>
            </a:extLst>
          </p:cNvPr>
          <p:cNvSpPr txBox="1"/>
          <p:nvPr/>
        </p:nvSpPr>
        <p:spPr>
          <a:xfrm>
            <a:off x="2821303" y="3036343"/>
            <a:ext cx="1111019" cy="273152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Blaze Green </a:t>
            </a:r>
            <a:r>
              <a:rPr lang="nl-NL"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70075218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D0E212-7FBB-5740-0B33-D62CCF64DE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58" y="1617450"/>
            <a:ext cx="1368620" cy="1413905"/>
          </a:xfrm>
          <a:prstGeom prst="roundRect">
            <a:avLst>
              <a:gd name="adj" fmla="val 9707"/>
            </a:avLst>
          </a:prstGeom>
        </p:spPr>
      </p:pic>
      <p:pic>
        <p:nvPicPr>
          <p:cNvPr id="24" name="object 34">
            <a:extLst>
              <a:ext uri="{FF2B5EF4-FFF2-40B4-BE49-F238E27FC236}">
                <a16:creationId xmlns:a16="http://schemas.microsoft.com/office/drawing/2014/main" id="{F8C70172-CCD6-C4DD-7A9C-13AA311F2585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18" y="3337578"/>
            <a:ext cx="183972" cy="85420"/>
          </a:xfrm>
          <a:prstGeom prst="rect">
            <a:avLst/>
          </a:prstGeom>
        </p:spPr>
      </p:pic>
      <p:pic>
        <p:nvPicPr>
          <p:cNvPr id="25" name="Picture 2" descr="Prairie Blaze Orange Sunset (70060554)">
            <a:extLst>
              <a:ext uri="{FF2B5EF4-FFF2-40B4-BE49-F238E27FC236}">
                <a16:creationId xmlns:a16="http://schemas.microsoft.com/office/drawing/2014/main" id="{B9095E84-9E6A-CF3B-5B50-1F135D70D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3958" y="3958463"/>
            <a:ext cx="1464815" cy="1426636"/>
          </a:xfrm>
          <a:prstGeom prst="roundRect">
            <a:avLst>
              <a:gd name="adj" fmla="val 982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E3A93-E01C-C694-3390-0AC027C818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lang="en-US" spc="-25" smtClean="0"/>
              <a:t>38</a:t>
            </a:fld>
            <a:endParaRPr lang="en-US" spc="-25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48E8504-E33E-2DA5-4EF8-9DD3D2C0ECD8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pic>
        <p:nvPicPr>
          <p:cNvPr id="5" name="Picture 2" descr="Prairie Blaze Mix (70115182)">
            <a:extLst>
              <a:ext uri="{FF2B5EF4-FFF2-40B4-BE49-F238E27FC236}">
                <a16:creationId xmlns:a16="http://schemas.microsoft.com/office/drawing/2014/main" id="{6FF801C3-A8C9-4DD9-B3F0-2F0757CD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7727" y="1607925"/>
            <a:ext cx="1422202" cy="1436745"/>
          </a:xfrm>
          <a:prstGeom prst="roundRect">
            <a:avLst>
              <a:gd name="adj" fmla="val 871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1840CC-CF9A-B016-5A3B-2BB2657EB092}"/>
              </a:ext>
            </a:extLst>
          </p:cNvPr>
          <p:cNvSpPr txBox="1"/>
          <p:nvPr/>
        </p:nvSpPr>
        <p:spPr>
          <a:xfrm>
            <a:off x="4245127" y="3041417"/>
            <a:ext cx="1116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b="1" i="0" u="none" strike="noStrike">
                <a:solidFill>
                  <a:srgbClr val="2E30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Prairie Blaze Mix</a:t>
            </a:r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70115182</a:t>
            </a:r>
          </a:p>
        </p:txBody>
      </p:sp>
      <p:pic>
        <p:nvPicPr>
          <p:cNvPr id="17" name="object 34">
            <a:extLst>
              <a:ext uri="{FF2B5EF4-FFF2-40B4-BE49-F238E27FC236}">
                <a16:creationId xmlns:a16="http://schemas.microsoft.com/office/drawing/2014/main" id="{EA5A94C3-A3B3-962D-D09A-3AB33E44239C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897" y="3344847"/>
            <a:ext cx="183972" cy="85420"/>
          </a:xfrm>
          <a:prstGeom prst="rect">
            <a:avLst/>
          </a:prstGeom>
        </p:spPr>
      </p:pic>
      <p:pic>
        <p:nvPicPr>
          <p:cNvPr id="7170" name="Picture 2" descr="Prairie Splendor Compact White (70054424)">
            <a:extLst>
              <a:ext uri="{FF2B5EF4-FFF2-40B4-BE49-F238E27FC236}">
                <a16:creationId xmlns:a16="http://schemas.microsoft.com/office/drawing/2014/main" id="{59AFACEE-9CDA-7F68-B9AA-F38FDDC59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1849" y="3958463"/>
            <a:ext cx="1422202" cy="1426635"/>
          </a:xfrm>
          <a:prstGeom prst="roundRect">
            <a:avLst>
              <a:gd name="adj" fmla="val 93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7F6CFC-DC21-F1AE-97F2-A108F6842038}"/>
              </a:ext>
            </a:extLst>
          </p:cNvPr>
          <p:cNvSpPr txBox="1"/>
          <p:nvPr/>
        </p:nvSpPr>
        <p:spPr>
          <a:xfrm>
            <a:off x="4245107" y="5358332"/>
            <a:ext cx="1822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Splendor Compact White</a:t>
            </a:r>
          </a:p>
          <a:p>
            <a:r>
              <a:rPr lang="nl-NL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70054424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C49C91-2271-F20F-9054-42F00E6614E2}"/>
              </a:ext>
            </a:extLst>
          </p:cNvPr>
          <p:cNvSpPr txBox="1"/>
          <p:nvPr/>
        </p:nvSpPr>
        <p:spPr>
          <a:xfrm>
            <a:off x="5890894" y="5356899"/>
            <a:ext cx="18215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b="1">
                <a:solidFill>
                  <a:srgbClr val="2E3092"/>
                </a:solidFill>
              </a:rPr>
              <a:t>Prairie Splendor Compact Rose</a:t>
            </a:r>
          </a:p>
          <a:p>
            <a:r>
              <a:rPr lang="nl-NL" sz="800">
                <a:solidFill>
                  <a:srgbClr val="2E3092"/>
                </a:solidFill>
              </a:rPr>
              <a:t>70020723</a:t>
            </a:r>
          </a:p>
        </p:txBody>
      </p:sp>
      <p:pic>
        <p:nvPicPr>
          <p:cNvPr id="7172" name="Picture 4" descr="Prairie Splendor Compact Rose (70020723)">
            <a:extLst>
              <a:ext uri="{FF2B5EF4-FFF2-40B4-BE49-F238E27FC236}">
                <a16:creationId xmlns:a16="http://schemas.microsoft.com/office/drawing/2014/main" id="{E2CFF2D1-3D11-DE51-E977-714BEEE6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8625" y="3966965"/>
            <a:ext cx="1417446" cy="1401099"/>
          </a:xfrm>
          <a:prstGeom prst="roundRect">
            <a:avLst>
              <a:gd name="adj" fmla="val 91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6E11E5-7395-654B-E2BE-DB47000C9E4F}"/>
              </a:ext>
            </a:extLst>
          </p:cNvPr>
          <p:cNvSpPr/>
          <p:nvPr/>
        </p:nvSpPr>
        <p:spPr>
          <a:xfrm>
            <a:off x="4245107" y="3514176"/>
            <a:ext cx="3515571" cy="2476590"/>
          </a:xfrm>
          <a:prstGeom prst="roundRect">
            <a:avLst>
              <a:gd name="adj" fmla="val 10619"/>
            </a:avLst>
          </a:prstGeom>
          <a:noFill/>
          <a:ln w="3175">
            <a:solidFill>
              <a:srgbClr val="2E3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687BC4-C01E-8EC3-9868-8F2D0EADC9F4}"/>
              </a:ext>
            </a:extLst>
          </p:cNvPr>
          <p:cNvSpPr txBox="1"/>
          <p:nvPr/>
        </p:nvSpPr>
        <p:spPr>
          <a:xfrm>
            <a:off x="4031480" y="3494669"/>
            <a:ext cx="394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E3092"/>
                </a:solidFill>
              </a:rPr>
              <a:t>Дополнительные окраски, используемые</a:t>
            </a:r>
          </a:p>
          <a:p>
            <a:pPr algn="ctr"/>
            <a:r>
              <a:rPr lang="ru-RU" sz="1400" dirty="0">
                <a:solidFill>
                  <a:srgbClr val="2E3092"/>
                </a:solidFill>
              </a:rPr>
              <a:t> в </a:t>
            </a:r>
            <a:r>
              <a:rPr lang="nl-NL" sz="1400" dirty="0">
                <a:solidFill>
                  <a:srgbClr val="2E3092"/>
                </a:solidFill>
              </a:rPr>
              <a:t>Blaze mix</a:t>
            </a:r>
          </a:p>
        </p:txBody>
      </p:sp>
    </p:spTree>
    <p:extLst>
      <p:ext uri="{BB962C8B-B14F-4D97-AF65-F5344CB8AC3E}">
        <p14:creationId xmlns:p14="http://schemas.microsoft.com/office/powerpoint/2010/main" val="2002168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xp. Whistler Late -780 (70086780)">
            <a:extLst>
              <a:ext uri="{FF2B5EF4-FFF2-40B4-BE49-F238E27FC236}">
                <a16:creationId xmlns:a16="http://schemas.microsoft.com/office/drawing/2014/main" id="{CBC34757-41E3-C812-CFDE-9C5C31A46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03454" y="1057824"/>
            <a:ext cx="3214426" cy="333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8021278" y="0"/>
            <a:ext cx="4169705" cy="134257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733" y="4915763"/>
            <a:ext cx="1531620" cy="251992"/>
          </a:xfrm>
          <a:prstGeom prst="rect">
            <a:avLst/>
          </a:prstGeom>
          <a:noFill/>
        </p:spPr>
        <p:txBody>
          <a:bodyPr vert="horz" wrap="square" lIns="0" tIns="20955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165"/>
              </a:spcBef>
            </a:pPr>
            <a:r>
              <a:rPr sz="800" spc="1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</a:t>
            </a:r>
            <a:r>
              <a:rPr sz="675" spc="15" baseline="3086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sz="800" spc="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 Magenta Halo</a:t>
            </a:r>
            <a:r>
              <a:rPr sz="800" spc="-10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Imp.</a:t>
            </a:r>
            <a:br>
              <a:rPr lang="nl-NL"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700" spc="-1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70071667</a:t>
            </a:r>
            <a:endParaRPr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54621" y="5257800"/>
            <a:ext cx="1479550" cy="556563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в грунте</a:t>
            </a:r>
            <a:r>
              <a:rPr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20-25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b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spc="-1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</a:t>
            </a:r>
            <a:r>
              <a:rPr lang="en-US" sz="1050" spc="-9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spc="-9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30-40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91062" y="5289417"/>
            <a:ext cx="2883404" cy="684803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Местоположение:</a:t>
            </a:r>
            <a:r>
              <a:rPr sz="1050" b="1" spc="18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459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рекомендуемый диаметр горшка</a:t>
            </a:r>
            <a:r>
              <a:rPr lang="nl-NL" sz="105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50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9-14</a:t>
            </a:r>
            <a:r>
              <a:rPr lang="ru-RU" sz="1050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459"/>
              </a:spcBef>
            </a:pP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11195" y="5232418"/>
            <a:ext cx="8906510" cy="0"/>
          </a:xfrm>
          <a:custGeom>
            <a:avLst/>
            <a:gdLst/>
            <a:ahLst/>
            <a:cxnLst/>
            <a:rect l="l" t="t" r="r" b="b"/>
            <a:pathLst>
              <a:path w="8906510">
                <a:moveTo>
                  <a:pt x="0" y="0"/>
                </a:moveTo>
                <a:lnTo>
                  <a:pt x="89062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07314" y="4798836"/>
            <a:ext cx="1099972" cy="273152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en-US" sz="8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Whistler Late</a:t>
            </a:r>
            <a:br>
              <a:rPr lang="en-US" sz="80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800" spc="-1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70086780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8" name="object 38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xfrm>
            <a:off x="153415" y="6358350"/>
            <a:ext cx="217804" cy="1635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30">
            <a:extLst>
              <a:ext uri="{FF2B5EF4-FFF2-40B4-BE49-F238E27FC236}">
                <a16:creationId xmlns:a16="http://schemas.microsoft.com/office/drawing/2014/main" id="{E0E8B711-41CE-4BE8-B3AD-64D6A1774680}"/>
              </a:ext>
            </a:extLst>
          </p:cNvPr>
          <p:cNvSpPr txBox="1"/>
          <p:nvPr/>
        </p:nvSpPr>
        <p:spPr>
          <a:xfrm>
            <a:off x="165485" y="5635131"/>
            <a:ext cx="1699949" cy="273152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en-US" sz="800" b="1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Clockwise Compact Deep Blue</a:t>
            </a:r>
            <a:br>
              <a:rPr lang="en-US" sz="800" b="1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800">
                <a:solidFill>
                  <a:schemeClr val="bg1"/>
                </a:solidFill>
              </a:rPr>
              <a:t>70060524</a:t>
            </a:r>
            <a:endParaRPr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0" name="object 7">
            <a:extLst>
              <a:ext uri="{FF2B5EF4-FFF2-40B4-BE49-F238E27FC236}">
                <a16:creationId xmlns:a16="http://schemas.microsoft.com/office/drawing/2014/main" id="{D12C8EEC-E07D-4B0C-9C57-EC2441386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301223"/>
              </p:ext>
            </p:extLst>
          </p:nvPr>
        </p:nvGraphicFramePr>
        <p:xfrm>
          <a:off x="6679948" y="3820129"/>
          <a:ext cx="2329286" cy="3637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059">
                <a:tc gridSpan="2">
                  <a:txBody>
                    <a:bodyPr/>
                    <a:lstStyle/>
                    <a:p>
                      <a:pPr marL="50800">
                        <a:lnSpc>
                          <a:spcPts val="1410"/>
                        </a:lnSpc>
                      </a:pPr>
                      <a:r>
                        <a:rPr lang="ru-RU" sz="1100" spc="-35" dirty="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серии для сравнения с </a:t>
                      </a:r>
                      <a:r>
                        <a:rPr sz="1100" dirty="0">
                          <a:solidFill>
                            <a:srgbClr val="2E309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100" spc="-5" dirty="0">
                          <a:solidFill>
                            <a:srgbClr val="2E309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Whistler</a:t>
                      </a:r>
                      <a:endParaRPr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633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en-GB" sz="1100" b="0" i="0" u="none" strike="noStrike" dirty="0">
                          <a:solidFill>
                            <a:srgbClr val="2E309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Whiteout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spc="-10" dirty="0" err="1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PanAmerican</a:t>
                      </a:r>
                      <a:r>
                        <a:rPr lang="en-GB" sz="1100" spc="-40" dirty="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 </a:t>
                      </a:r>
                      <a:r>
                        <a:rPr lang="en-GB" sz="1100" spc="-20" dirty="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Seed</a:t>
                      </a:r>
                      <a:r>
                        <a:rPr lang="en-GB" sz="1000" spc="-30" baseline="33333" dirty="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®</a:t>
                      </a:r>
                      <a:endParaRPr lang="nl-NL" sz="1100" b="0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T w="12700">
                      <a:solidFill>
                        <a:srgbClr val="2E3092"/>
                      </a:solidFill>
                      <a:prstDash val="solid"/>
                    </a:lnT>
                    <a:lnB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828253"/>
                  </a:ext>
                </a:extLst>
              </a:tr>
            </a:tbl>
          </a:graphicData>
        </a:graphic>
      </p:graphicFrame>
      <p:pic>
        <p:nvPicPr>
          <p:cNvPr id="32" name="Picture 31" descr="A close 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CAA9780-F3B8-4A2F-B7FD-F7E9B336DF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" y="3"/>
            <a:ext cx="2632818" cy="614200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60687F-B793-48BA-B7B6-24A6B9C0D705}"/>
              </a:ext>
            </a:extLst>
          </p:cNvPr>
          <p:cNvSpPr txBox="1"/>
          <p:nvPr/>
        </p:nvSpPr>
        <p:spPr>
          <a:xfrm>
            <a:off x="8614007" y="4671416"/>
            <a:ext cx="1169587" cy="36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i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Whistler White Late</a:t>
            </a:r>
          </a:p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i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70086780</a:t>
            </a:r>
          </a:p>
        </p:txBody>
      </p:sp>
      <p:pic>
        <p:nvPicPr>
          <p:cNvPr id="36" name="object 34">
            <a:extLst>
              <a:ext uri="{FF2B5EF4-FFF2-40B4-BE49-F238E27FC236}">
                <a16:creationId xmlns:a16="http://schemas.microsoft.com/office/drawing/2014/main" id="{46A0F5F0-920A-4A14-BAF9-DDE8128163F0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253" y="5109406"/>
            <a:ext cx="183972" cy="8542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5FD1787-94EE-491B-A36E-C4899ED3F435}"/>
              </a:ext>
            </a:extLst>
          </p:cNvPr>
          <p:cNvSpPr txBox="1"/>
          <p:nvPr/>
        </p:nvSpPr>
        <p:spPr>
          <a:xfrm>
            <a:off x="144928" y="5589760"/>
            <a:ext cx="1004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en-US" sz="800" i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Whistler Late</a:t>
            </a:r>
            <a:br>
              <a:rPr lang="en-US" sz="800" i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i="1" spc="-1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70086780</a:t>
            </a:r>
            <a:endParaRPr lang="en-US" sz="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xp. Whistler Late -780 (70086780)">
            <a:extLst>
              <a:ext uri="{FF2B5EF4-FFF2-40B4-BE49-F238E27FC236}">
                <a16:creationId xmlns:a16="http://schemas.microsoft.com/office/drawing/2014/main" id="{50F6867D-615D-414C-AF69-61CFF8AB4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314" y="3472634"/>
            <a:ext cx="1299973" cy="1299973"/>
          </a:xfrm>
          <a:prstGeom prst="roundRect">
            <a:avLst>
              <a:gd name="adj" fmla="val 579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30">
            <a:extLst>
              <a:ext uri="{FF2B5EF4-FFF2-40B4-BE49-F238E27FC236}">
                <a16:creationId xmlns:a16="http://schemas.microsoft.com/office/drawing/2014/main" id="{2EB2B5EF-DAB0-D2B5-08CB-2B1C5738DAFE}"/>
              </a:ext>
            </a:extLst>
          </p:cNvPr>
          <p:cNvSpPr txBox="1"/>
          <p:nvPr/>
        </p:nvSpPr>
        <p:spPr>
          <a:xfrm>
            <a:off x="4351098" y="4798117"/>
            <a:ext cx="1099972" cy="273152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en-US"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Whistler</a:t>
            </a:r>
            <a:br>
              <a:rPr lang="en-US"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800" spc="-1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70074174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 up of a white flower&#10;&#10;Description automatically generated with medium confidence">
            <a:extLst>
              <a:ext uri="{FF2B5EF4-FFF2-40B4-BE49-F238E27FC236}">
                <a16:creationId xmlns:a16="http://schemas.microsoft.com/office/drawing/2014/main" id="{C023B88F-1204-620B-1730-0410606183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358" y="3474464"/>
            <a:ext cx="1308697" cy="1299972"/>
          </a:xfrm>
          <a:prstGeom prst="roundRect">
            <a:avLst>
              <a:gd name="adj" fmla="val 6542"/>
            </a:avLst>
          </a:prstGeom>
        </p:spPr>
      </p:pic>
      <p:sp>
        <p:nvSpPr>
          <p:cNvPr id="3" name="object 18">
            <a:hlinkClick r:id="rId9"/>
            <a:extLst>
              <a:ext uri="{FF2B5EF4-FFF2-40B4-BE49-F238E27FC236}">
                <a16:creationId xmlns:a16="http://schemas.microsoft.com/office/drawing/2014/main" id="{2DB2414C-E39B-31D0-2460-557E10E95ABB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CATALOG</a:t>
            </a:r>
            <a:endParaRPr sz="800"/>
          </a:p>
        </p:txBody>
      </p:sp>
      <p:sp>
        <p:nvSpPr>
          <p:cNvPr id="4" name="object 19">
            <a:hlinkClick r:id="rId11"/>
            <a:extLst>
              <a:ext uri="{FF2B5EF4-FFF2-40B4-BE49-F238E27FC236}">
                <a16:creationId xmlns:a16="http://schemas.microsoft.com/office/drawing/2014/main" id="{248082BB-1675-87C3-9D3E-646173D189F0}"/>
              </a:ext>
            </a:extLst>
          </p:cNvPr>
          <p:cNvSpPr/>
          <p:nvPr/>
        </p:nvSpPr>
        <p:spPr>
          <a:xfrm>
            <a:off x="8785777" y="5556231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GUIDES</a:t>
            </a:r>
            <a:endParaRPr sz="800"/>
          </a:p>
        </p:txBody>
      </p:sp>
      <p:sp>
        <p:nvSpPr>
          <p:cNvPr id="6" name="object 28">
            <a:extLst>
              <a:ext uri="{FF2B5EF4-FFF2-40B4-BE49-F238E27FC236}">
                <a16:creationId xmlns:a16="http://schemas.microsoft.com/office/drawing/2014/main" id="{4AD69054-E07F-B65E-5E73-92B642A2AA82}"/>
              </a:ext>
            </a:extLst>
          </p:cNvPr>
          <p:cNvSpPr txBox="1"/>
          <p:nvPr/>
        </p:nvSpPr>
        <p:spPr>
          <a:xfrm>
            <a:off x="9290819" y="5289417"/>
            <a:ext cx="170907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b="1" dirty="0">
              <a:latin typeface="HelveticaNeueLT Pro 55 Roman"/>
              <a:cs typeface="HelveticaNeueLT Pro 55 Roman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79C8621-E6E4-06A4-24FB-0E6682C8F549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75FB87D4-920C-8CBE-AAFE-4FC3231AC121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987980F-799C-9F62-D945-A0694B3CEFD2}"/>
              </a:ext>
            </a:extLst>
          </p:cNvPr>
          <p:cNvSpPr/>
          <p:nvPr/>
        </p:nvSpPr>
        <p:spPr>
          <a:xfrm>
            <a:off x="2725129" y="993891"/>
            <a:ext cx="4257675" cy="0"/>
          </a:xfrm>
          <a:custGeom>
            <a:avLst/>
            <a:gdLst/>
            <a:ahLst/>
            <a:cxnLst/>
            <a:rect l="l" t="t" r="r" b="b"/>
            <a:pathLst>
              <a:path w="4257675">
                <a:moveTo>
                  <a:pt x="0" y="0"/>
                </a:moveTo>
                <a:lnTo>
                  <a:pt x="4257675" y="0"/>
                </a:lnTo>
              </a:path>
            </a:pathLst>
          </a:custGeom>
          <a:ln w="6350">
            <a:solidFill>
              <a:srgbClr val="2D2F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2492414E-5BEA-B6D1-B025-02354EE6744D}"/>
              </a:ext>
            </a:extLst>
          </p:cNvPr>
          <p:cNvSpPr txBox="1"/>
          <p:nvPr/>
        </p:nvSpPr>
        <p:spPr>
          <a:xfrm>
            <a:off x="2754859" y="151170"/>
            <a:ext cx="2999787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950" b="1" spc="30" dirty="0">
                <a:solidFill>
                  <a:srgbClr val="2D2F92"/>
                </a:solidFill>
                <a:latin typeface="Arial"/>
                <a:cs typeface="Arial"/>
              </a:rPr>
              <a:t>ИБЕРИС / </a:t>
            </a:r>
            <a:r>
              <a:rPr sz="950" b="1" spc="30" dirty="0">
                <a:solidFill>
                  <a:srgbClr val="2D2F92"/>
                </a:solidFill>
                <a:latin typeface="Arial"/>
                <a:cs typeface="Arial"/>
              </a:rPr>
              <a:t>I</a:t>
            </a:r>
            <a:r>
              <a:rPr lang="en-US" sz="950" b="1" spc="10" dirty="0">
                <a:solidFill>
                  <a:srgbClr val="2D2F92"/>
                </a:solidFill>
                <a:latin typeface="Arial"/>
                <a:cs typeface="Arial"/>
              </a:rPr>
              <a:t>BERIS</a:t>
            </a:r>
            <a:r>
              <a:rPr sz="950" b="1" dirty="0">
                <a:solidFill>
                  <a:srgbClr val="2D2F92"/>
                </a:solidFill>
                <a:latin typeface="Arial"/>
                <a:cs typeface="Arial"/>
              </a:rPr>
              <a:t>  </a:t>
            </a:r>
            <a:r>
              <a:rPr sz="950" b="1" spc="-55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endParaRPr lang="ru-RU" sz="950" b="1" spc="-55" dirty="0">
              <a:solidFill>
                <a:srgbClr val="2D2F9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950" i="1" spc="10" dirty="0">
                <a:solidFill>
                  <a:srgbClr val="2D2F92"/>
                </a:solidFill>
                <a:latin typeface="Arial"/>
                <a:cs typeface="Arial"/>
              </a:rPr>
              <a:t>F1 </a:t>
            </a:r>
            <a:r>
              <a:rPr lang="ru-RU" sz="950" i="1" spc="-55" dirty="0">
                <a:solidFill>
                  <a:srgbClr val="2D2F92"/>
                </a:solidFill>
                <a:latin typeface="Arial"/>
                <a:cs typeface="Arial"/>
              </a:rPr>
              <a:t>Иберис вечнозелёный </a:t>
            </a:r>
            <a:r>
              <a:rPr lang="ru-RU" sz="950" b="1" i="1" spc="-55" dirty="0">
                <a:solidFill>
                  <a:srgbClr val="2D2F92"/>
                </a:solidFill>
                <a:latin typeface="Arial"/>
                <a:cs typeface="Arial"/>
              </a:rPr>
              <a:t>/ </a:t>
            </a:r>
            <a:r>
              <a:rPr sz="950" i="1" spc="10" dirty="0">
                <a:solidFill>
                  <a:srgbClr val="2D2F92"/>
                </a:solidFill>
                <a:latin typeface="Arial"/>
                <a:cs typeface="Arial"/>
              </a:rPr>
              <a:t>F1</a:t>
            </a:r>
            <a:r>
              <a:rPr sz="950" i="1" spc="20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sz="950" i="1" spc="30" dirty="0">
                <a:solidFill>
                  <a:srgbClr val="2D2F92"/>
                </a:solidFill>
                <a:latin typeface="Arial"/>
                <a:cs typeface="Arial"/>
              </a:rPr>
              <a:t>I</a:t>
            </a:r>
            <a:r>
              <a:rPr sz="950" i="1" spc="65" dirty="0">
                <a:solidFill>
                  <a:srgbClr val="2D2F92"/>
                </a:solidFill>
                <a:latin typeface="Arial"/>
                <a:cs typeface="Arial"/>
              </a:rPr>
              <a:t>b</a:t>
            </a:r>
            <a:r>
              <a:rPr sz="950" i="1" spc="-10" dirty="0">
                <a:solidFill>
                  <a:srgbClr val="2D2F92"/>
                </a:solidFill>
                <a:latin typeface="Arial"/>
                <a:cs typeface="Arial"/>
              </a:rPr>
              <a:t>e</a:t>
            </a:r>
            <a:r>
              <a:rPr sz="950" i="1" spc="-20" dirty="0">
                <a:solidFill>
                  <a:srgbClr val="2D2F92"/>
                </a:solidFill>
                <a:latin typeface="Arial"/>
                <a:cs typeface="Arial"/>
              </a:rPr>
              <a:t>r</a:t>
            </a:r>
            <a:r>
              <a:rPr sz="950" i="1" spc="5" dirty="0">
                <a:solidFill>
                  <a:srgbClr val="2D2F92"/>
                </a:solidFill>
                <a:latin typeface="Arial"/>
                <a:cs typeface="Arial"/>
              </a:rPr>
              <a:t>is</a:t>
            </a:r>
            <a:r>
              <a:rPr sz="950" i="1" spc="70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sz="950" i="1" spc="40" dirty="0">
                <a:solidFill>
                  <a:srgbClr val="2D2F92"/>
                </a:solidFill>
                <a:latin typeface="Arial"/>
                <a:cs typeface="Arial"/>
              </a:rPr>
              <a:t>s</a:t>
            </a:r>
            <a:r>
              <a:rPr sz="950" i="1" spc="-10" dirty="0">
                <a:solidFill>
                  <a:srgbClr val="2D2F92"/>
                </a:solidFill>
                <a:latin typeface="Arial"/>
                <a:cs typeface="Arial"/>
              </a:rPr>
              <a:t>e</a:t>
            </a:r>
            <a:r>
              <a:rPr sz="950" i="1" spc="25" dirty="0">
                <a:solidFill>
                  <a:srgbClr val="2D2F92"/>
                </a:solidFill>
                <a:latin typeface="Arial"/>
                <a:cs typeface="Arial"/>
              </a:rPr>
              <a:t>m</a:t>
            </a:r>
            <a:r>
              <a:rPr sz="950" i="1" spc="-10" dirty="0">
                <a:solidFill>
                  <a:srgbClr val="2D2F92"/>
                </a:solidFill>
                <a:latin typeface="Arial"/>
                <a:cs typeface="Arial"/>
              </a:rPr>
              <a:t>pe</a:t>
            </a:r>
            <a:r>
              <a:rPr sz="950" i="1" spc="-20" dirty="0">
                <a:solidFill>
                  <a:srgbClr val="2D2F92"/>
                </a:solidFill>
                <a:latin typeface="Arial"/>
                <a:cs typeface="Arial"/>
              </a:rPr>
              <a:t>r</a:t>
            </a:r>
            <a:r>
              <a:rPr sz="950" i="1" spc="-35" dirty="0">
                <a:solidFill>
                  <a:srgbClr val="2D2F92"/>
                </a:solidFill>
                <a:latin typeface="Arial"/>
                <a:cs typeface="Arial"/>
              </a:rPr>
              <a:t>v</a:t>
            </a:r>
            <a:r>
              <a:rPr sz="950" i="1" spc="5" dirty="0">
                <a:solidFill>
                  <a:srgbClr val="2D2F92"/>
                </a:solidFill>
                <a:latin typeface="Arial"/>
                <a:cs typeface="Arial"/>
              </a:rPr>
              <a:t>i</a:t>
            </a:r>
            <a:r>
              <a:rPr sz="950" i="1" spc="-20" dirty="0">
                <a:solidFill>
                  <a:srgbClr val="2D2F92"/>
                </a:solidFill>
                <a:latin typeface="Arial"/>
                <a:cs typeface="Arial"/>
              </a:rPr>
              <a:t>r</a:t>
            </a:r>
            <a:r>
              <a:rPr sz="950" i="1" spc="-10" dirty="0">
                <a:solidFill>
                  <a:srgbClr val="2D2F92"/>
                </a:solidFill>
                <a:latin typeface="Arial"/>
                <a:cs typeface="Arial"/>
              </a:rPr>
              <a:t>en</a:t>
            </a:r>
            <a:r>
              <a:rPr sz="950" i="1" spc="5" dirty="0">
                <a:solidFill>
                  <a:srgbClr val="2D2F92"/>
                </a:solidFill>
                <a:latin typeface="Arial"/>
                <a:cs typeface="Arial"/>
              </a:rPr>
              <a:t>s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C84D7FE-3CB0-CDCF-5BD5-A9D42EDA47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5129" y="460739"/>
            <a:ext cx="435825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pc="90" dirty="0" err="1"/>
              <a:t>Вистлер</a:t>
            </a:r>
            <a:r>
              <a:rPr lang="ru-RU" spc="90" dirty="0"/>
              <a:t> / </a:t>
            </a:r>
            <a:r>
              <a:rPr spc="90" dirty="0"/>
              <a:t>W</a:t>
            </a:r>
            <a:r>
              <a:rPr spc="-110" dirty="0"/>
              <a:t>h</a:t>
            </a:r>
            <a:r>
              <a:rPr spc="-10" dirty="0"/>
              <a:t>i</a:t>
            </a:r>
            <a:r>
              <a:rPr spc="-20" dirty="0"/>
              <a:t>s</a:t>
            </a:r>
            <a:r>
              <a:rPr spc="-25" dirty="0"/>
              <a:t>t</a:t>
            </a:r>
            <a:r>
              <a:rPr spc="-10" dirty="0"/>
              <a:t>l</a:t>
            </a:r>
            <a:r>
              <a:rPr spc="-20" dirty="0"/>
              <a:t>e</a:t>
            </a:r>
            <a:r>
              <a:rPr dirty="0"/>
              <a:t>r</a:t>
            </a: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5EF93764-7395-3A5C-15B1-FBF7341A3D72}"/>
              </a:ext>
            </a:extLst>
          </p:cNvPr>
          <p:cNvSpPr txBox="1"/>
          <p:nvPr/>
        </p:nvSpPr>
        <p:spPr>
          <a:xfrm>
            <a:off x="2807314" y="1017573"/>
            <a:ext cx="6143814" cy="229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spc="70" dirty="0">
                <a:solidFill>
                  <a:srgbClr val="2D2F92"/>
                </a:solidFill>
                <a:latin typeface="Arial"/>
                <a:cs typeface="Arial"/>
              </a:rPr>
              <a:t>Противостоящий зиме</a:t>
            </a:r>
            <a:r>
              <a:rPr sz="1600" b="1" spc="5" dirty="0">
                <a:solidFill>
                  <a:srgbClr val="2D2F92"/>
                </a:solidFill>
                <a:latin typeface="Arial"/>
                <a:cs typeface="Arial"/>
              </a:rPr>
              <a:t>.</a:t>
            </a:r>
            <a:endParaRPr lang="ru-RU" sz="1600" b="1" spc="5" dirty="0">
              <a:solidFill>
                <a:srgbClr val="2D2F9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05"/>
              </a:spcBef>
              <a:buClr>
                <a:srgbClr val="2D2F92"/>
              </a:buClr>
              <a:buFont typeface="Arial"/>
              <a:buChar char="•"/>
              <a:tabLst>
                <a:tab pos="184150" algn="l"/>
              </a:tabLst>
            </a:pPr>
            <a:r>
              <a:rPr lang="ru-RU" sz="1600" spc="-50" dirty="0">
                <a:solidFill>
                  <a:srgbClr val="2D2F92"/>
                </a:solidFill>
                <a:latin typeface="Arial"/>
                <a:cs typeface="Arial"/>
              </a:rPr>
              <a:t>Первый </a:t>
            </a:r>
            <a:r>
              <a:rPr sz="1600" spc="-50" dirty="0">
                <a:solidFill>
                  <a:srgbClr val="2D2F92"/>
                </a:solidFill>
                <a:latin typeface="Arial"/>
                <a:cs typeface="Arial"/>
              </a:rPr>
              <a:t>F</a:t>
            </a:r>
            <a:r>
              <a:rPr sz="1600" spc="10" dirty="0">
                <a:solidFill>
                  <a:srgbClr val="2D2F92"/>
                </a:solidFill>
                <a:latin typeface="Arial"/>
                <a:cs typeface="Arial"/>
              </a:rPr>
              <a:t>1</a:t>
            </a:r>
            <a:r>
              <a:rPr sz="1600" spc="-10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lang="ru-RU" sz="1600" dirty="0">
                <a:solidFill>
                  <a:srgbClr val="2D2F92"/>
                </a:solidFill>
                <a:latin typeface="Arial"/>
                <a:cs typeface="Arial"/>
              </a:rPr>
              <a:t>гибрид ибериса – короткое время выращивания, высокая технологичность</a:t>
            </a:r>
          </a:p>
          <a:p>
            <a:pPr marL="184150" indent="-171450">
              <a:lnSpc>
                <a:spcPct val="100000"/>
              </a:lnSpc>
              <a:spcBef>
                <a:spcPts val="105"/>
              </a:spcBef>
              <a:buClr>
                <a:srgbClr val="2D2F92"/>
              </a:buClr>
              <a:buFont typeface="Arial"/>
              <a:buChar char="•"/>
              <a:tabLst>
                <a:tab pos="184150" algn="l"/>
              </a:tabLst>
            </a:pPr>
            <a:r>
              <a:rPr lang="ru-RU" sz="1600" spc="-55" dirty="0">
                <a:solidFill>
                  <a:srgbClr val="2D2F92"/>
                </a:solidFill>
                <a:latin typeface="Arial"/>
                <a:cs typeface="Arial"/>
              </a:rPr>
              <a:t>Явно более однородный по форме и высоте, </a:t>
            </a:r>
            <a:r>
              <a:rPr lang="ru-RU" sz="1600" spc="-30" dirty="0">
                <a:solidFill>
                  <a:srgbClr val="2D2F92"/>
                </a:solidFill>
                <a:latin typeface="Arial"/>
                <a:cs typeface="Arial"/>
              </a:rPr>
              <a:t>нежели традиционные сорта</a:t>
            </a:r>
            <a:endParaRPr sz="160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65"/>
              </a:spcBef>
              <a:buClr>
                <a:srgbClr val="2D2F92"/>
              </a:buClr>
              <a:buFont typeface="Arial"/>
              <a:buChar char="•"/>
              <a:tabLst>
                <a:tab pos="184150" algn="l"/>
              </a:tabLst>
            </a:pPr>
            <a:r>
              <a:rPr lang="ru-RU" sz="1600" dirty="0">
                <a:solidFill>
                  <a:srgbClr val="2D2F92"/>
                </a:solidFill>
                <a:latin typeface="Arial"/>
                <a:cs typeface="Arial"/>
              </a:rPr>
              <a:t>Раннее цветение и устойчивость на прилавке</a:t>
            </a:r>
            <a:endParaRPr sz="160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90"/>
              </a:spcBef>
              <a:buClr>
                <a:srgbClr val="2D2F92"/>
              </a:buClr>
              <a:buFont typeface="Arial"/>
              <a:buChar char="•"/>
              <a:tabLst>
                <a:tab pos="184150" algn="l"/>
              </a:tabLst>
            </a:pPr>
            <a:r>
              <a:rPr lang="ru-RU" sz="1600" spc="-55" dirty="0">
                <a:solidFill>
                  <a:srgbClr val="2D2F92"/>
                </a:solidFill>
                <a:latin typeface="Arial"/>
                <a:cs typeface="Arial"/>
              </a:rPr>
              <a:t>Заменит</a:t>
            </a:r>
            <a:r>
              <a:rPr sz="1600" spc="-10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lang="ru-RU" sz="1600" spc="-10" dirty="0">
                <a:solidFill>
                  <a:srgbClr val="2D2F92"/>
                </a:solidFill>
                <a:latin typeface="Arial"/>
                <a:cs typeface="Arial"/>
              </a:rPr>
              <a:t> сорт </a:t>
            </a:r>
            <a:r>
              <a:rPr lang="ru-RU" sz="1600" spc="-45" dirty="0">
                <a:solidFill>
                  <a:srgbClr val="2D2F92"/>
                </a:solidFill>
                <a:latin typeface="Arial"/>
                <a:cs typeface="Arial"/>
              </a:rPr>
              <a:t>Тахо</a:t>
            </a:r>
            <a:r>
              <a:rPr sz="1600" spc="-10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lang="ru-RU" sz="1600" spc="75" dirty="0">
                <a:solidFill>
                  <a:srgbClr val="2D2F92"/>
                </a:solidFill>
                <a:latin typeface="Arial"/>
                <a:cs typeface="Arial"/>
              </a:rPr>
              <a:t>с</a:t>
            </a:r>
            <a:r>
              <a:rPr sz="1600" spc="-5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D2F92"/>
                </a:solidFill>
                <a:latin typeface="Arial"/>
                <a:cs typeface="Arial"/>
              </a:rPr>
              <a:t>2023</a:t>
            </a:r>
            <a:r>
              <a:rPr lang="ru-RU" sz="1600" dirty="0">
                <a:solidFill>
                  <a:srgbClr val="2D2F92"/>
                </a:solidFill>
                <a:latin typeface="Arial"/>
                <a:cs typeface="Arial"/>
              </a:rPr>
              <a:t> года</a:t>
            </a:r>
            <a:endParaRPr sz="160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90"/>
              </a:spcBef>
              <a:buClr>
                <a:srgbClr val="2D2F92"/>
              </a:buClr>
              <a:buFont typeface="Arial"/>
              <a:buChar char="•"/>
              <a:tabLst>
                <a:tab pos="184150" algn="l"/>
              </a:tabLst>
            </a:pPr>
            <a:r>
              <a:rPr kumimoji="0" lang="ru-RU" sz="1600" b="1" i="0" u="none" strike="noStrike" kern="1200" cap="none" spc="55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Совет</a:t>
            </a:r>
            <a:r>
              <a:rPr kumimoji="0" lang="ru-RU" sz="1600" b="0" i="0" u="none" strike="noStrike" kern="1200" cap="none" spc="5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ru-RU" sz="1600" b="0" i="0" u="none" strike="noStrike" kern="1200" cap="none" spc="-80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сейте по</a:t>
            </a:r>
            <a:r>
              <a:rPr kumimoji="0" lang="ru-RU" sz="1600" b="0" i="0" u="none" strike="noStrike" kern="1200" cap="none" spc="-85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600" b="0" i="0" u="none" strike="noStrike" kern="1200" cap="none" spc="10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ru-RU" sz="1600" b="0" i="0" u="none" strike="noStrike" kern="1200" cap="none" spc="-85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семени </a:t>
            </a:r>
            <a:r>
              <a:rPr kumimoji="0" lang="ru-RU" sz="1600" b="0" i="0" u="none" strike="noStrike" kern="1200" cap="none" spc="45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ячейку в кассете</a:t>
            </a:r>
            <a:r>
              <a:rPr kumimoji="0" lang="ru-RU" sz="1600" b="0" i="0" u="none" strike="noStrike" kern="1200" cap="none" spc="-10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на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r>
              <a:rPr kumimoji="0" lang="ru-RU" sz="1600" b="0" i="0" u="none" strike="noStrike" kern="1200" cap="none" spc="10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lang="ru-RU" sz="1600" b="0" i="0" u="none" strike="noStrike" kern="1200" cap="none" spc="-10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D2F9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ячеек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07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lation Mix (70096801) ">
            <a:extLst>
              <a:ext uri="{FF2B5EF4-FFF2-40B4-BE49-F238E27FC236}">
                <a16:creationId xmlns:a16="http://schemas.microsoft.com/office/drawing/2014/main" id="{49E0C698-75C6-DB17-6140-DA93049E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1690" y="2159594"/>
            <a:ext cx="2880694" cy="28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lation Scarlet (70006085)">
            <a:extLst>
              <a:ext uri="{FF2B5EF4-FFF2-40B4-BE49-F238E27FC236}">
                <a16:creationId xmlns:a16="http://schemas.microsoft.com/office/drawing/2014/main" id="{3956AE95-76E6-9E4E-36C3-623FF6FFD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2629256" cy="614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141060" y="5733088"/>
            <a:ext cx="916305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Elation Scarlet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70006085</a:t>
            </a:r>
          </a:p>
        </p:txBody>
      </p:sp>
      <p:sp>
        <p:nvSpPr>
          <p:cNvPr id="6" name="object 6"/>
          <p:cNvSpPr/>
          <p:nvPr/>
        </p:nvSpPr>
        <p:spPr>
          <a:xfrm>
            <a:off x="2711195" y="5257818"/>
            <a:ext cx="9236710" cy="0"/>
          </a:xfrm>
          <a:custGeom>
            <a:avLst/>
            <a:gdLst/>
            <a:ahLst/>
            <a:cxnLst/>
            <a:rect l="l" t="t" r="r" b="b"/>
            <a:pathLst>
              <a:path w="9236710">
                <a:moveTo>
                  <a:pt x="0" y="0"/>
                </a:moveTo>
                <a:lnTo>
                  <a:pt x="92364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66722" y="5226584"/>
            <a:ext cx="1450340" cy="705321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Размер в грунте</a:t>
            </a:r>
            <a:endParaRPr lang="fr-FR" sz="800" b="1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ширина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25-30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см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b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высота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25-30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c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м</a:t>
            </a:r>
            <a:endParaRPr lang="fr-FR" sz="8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Габитус округлый</a:t>
            </a:r>
            <a:endParaRPr lang="fr-FR" sz="8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66967" y="5308205"/>
            <a:ext cx="2982614" cy="75661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Местоположение</a:t>
            </a:r>
          </a:p>
          <a:p>
            <a:pPr marL="12700">
              <a:spcBef>
                <a:spcPts val="560"/>
              </a:spcBef>
            </a:pPr>
            <a:r>
              <a:rPr lang="en-US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Полутень - солнце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рекомендуемый диаметр горшка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12700">
              <a:spcBef>
                <a:spcPts val="384"/>
              </a:spcBef>
            </a:pP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,9-11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см</a:t>
            </a:r>
            <a:endParaRPr lang="en-US" sz="800" dirty="0">
              <a:latin typeface="HelveticaNeueLT Pro 55 Roman"/>
              <a:cs typeface="HelveticaNeueLT Pro 55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-28742" y="1436423"/>
            <a:ext cx="12192856" cy="5402612"/>
            <a:chOff x="0" y="1459292"/>
            <a:chExt cx="12192856" cy="5402612"/>
          </a:xfrm>
        </p:grpSpPr>
        <p:sp>
          <p:nvSpPr>
            <p:cNvPr id="22" name="object 22"/>
            <p:cNvSpPr/>
            <p:nvPr/>
          </p:nvSpPr>
          <p:spPr>
            <a:xfrm>
              <a:off x="0" y="6145911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11779" y="1459292"/>
              <a:ext cx="3465829" cy="0"/>
            </a:xfrm>
            <a:custGeom>
              <a:avLst/>
              <a:gdLst/>
              <a:ahLst/>
              <a:cxnLst/>
              <a:rect l="l" t="t" r="r" b="b"/>
              <a:pathLst>
                <a:path w="3465829">
                  <a:moveTo>
                    <a:pt x="0" y="0"/>
                  </a:moveTo>
                  <a:lnTo>
                    <a:pt x="3465576" y="0"/>
                  </a:lnTo>
                </a:path>
              </a:pathLst>
            </a:custGeom>
            <a:ln w="9525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826909" y="431677"/>
            <a:ext cx="4312122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i="1" spc="10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Гвоздика китайская х гвоздика бородатая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1200" i="1" spc="10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DIANTHUS chinensis x barbatus</a:t>
            </a:r>
            <a:endParaRPr sz="1200" i="1" dirty="0">
              <a:latin typeface="HelveticaNeueLT Pro 57 Cn"/>
              <a:cs typeface="HelveticaNeueLT Pro 57 Cn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790612" y="822295"/>
            <a:ext cx="318058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000" b="1" spc="-10" dirty="0" err="1"/>
              <a:t>Элейшн</a:t>
            </a:r>
            <a:r>
              <a:rPr lang="ru-RU" sz="3000" b="1" spc="-10" dirty="0"/>
              <a:t> </a:t>
            </a:r>
            <a:r>
              <a:rPr lang="nl-NL" sz="2800" b="1" spc="-10" dirty="0">
                <a:latin typeface="HelveticaNeueLT Pro 55 Roman"/>
                <a:cs typeface="HelveticaNeueLT Pro 55 Roman"/>
              </a:rPr>
              <a:t>Elation</a:t>
            </a:r>
            <a:endParaRPr sz="2625" baseline="31746" dirty="0">
              <a:latin typeface="HelveticaNeueLT Pro 55 Roman"/>
              <a:cs typeface="HelveticaNeueLT Pro 55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31641" y="1467634"/>
            <a:ext cx="4766229" cy="177484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b="1" dirty="0">
                <a:solidFill>
                  <a:srgbClr val="2E3092"/>
                </a:solidFill>
                <a:latin typeface="Arial"/>
                <a:cs typeface="Arial"/>
              </a:rPr>
              <a:t>Старый фаворит возвращается на клумбы</a:t>
            </a:r>
            <a:r>
              <a:rPr lang="en-US" b="1" dirty="0">
                <a:solidFill>
                  <a:srgbClr val="2E3092"/>
                </a:solidFill>
                <a:latin typeface="Arial"/>
                <a:cs typeface="Arial"/>
              </a:rPr>
              <a:t> </a:t>
            </a:r>
            <a:endParaRPr lang="en-US" dirty="0">
              <a:solidFill>
                <a:srgbClr val="2E3092"/>
              </a:solidFill>
              <a:latin typeface="Arial"/>
              <a:cs typeface="Arial"/>
            </a:endParaRPr>
          </a:p>
          <a:p>
            <a:pPr marL="127000" marR="76835" indent="-101600">
              <a:lnSpc>
                <a:spcPts val="900"/>
              </a:lnSpc>
              <a:spcBef>
                <a:spcPts val="680"/>
              </a:spcBef>
              <a:buChar char="•"/>
            </a:pPr>
            <a:r>
              <a:rPr lang="ru-RU" sz="1100" dirty="0">
                <a:solidFill>
                  <a:srgbClr val="2E3092"/>
                </a:solidFill>
                <a:latin typeface="Arial"/>
                <a:cs typeface="Arial"/>
              </a:rPr>
              <a:t>Превосходное ветвление и компактный габитус</a:t>
            </a:r>
            <a:endParaRPr lang="en-US" sz="1100" dirty="0">
              <a:solidFill>
                <a:srgbClr val="2E3092"/>
              </a:solidFill>
              <a:latin typeface="Arial"/>
              <a:cs typeface="Arial"/>
            </a:endParaRPr>
          </a:p>
          <a:p>
            <a:pPr marL="127000" marR="76835" indent="-101600">
              <a:lnSpc>
                <a:spcPts val="900"/>
              </a:lnSpc>
              <a:spcBef>
                <a:spcPts val="680"/>
              </a:spcBef>
              <a:buChar char="•"/>
            </a:pPr>
            <a:r>
              <a:rPr lang="ru-RU" sz="1100" dirty="0">
                <a:solidFill>
                  <a:srgbClr val="2E3092"/>
                </a:solidFill>
                <a:latin typeface="Arial"/>
                <a:cs typeface="Arial"/>
              </a:rPr>
              <a:t>Невероятно раннее и обильное цветение</a:t>
            </a:r>
          </a:p>
          <a:p>
            <a:pPr marL="127000" marR="76835" indent="-101600">
              <a:lnSpc>
                <a:spcPts val="900"/>
              </a:lnSpc>
              <a:spcBef>
                <a:spcPts val="680"/>
              </a:spcBef>
              <a:buChar char="•"/>
            </a:pPr>
            <a:r>
              <a:rPr lang="ru-RU" sz="1100" dirty="0">
                <a:solidFill>
                  <a:srgbClr val="2E3092"/>
                </a:solidFill>
                <a:latin typeface="Arial"/>
                <a:cs typeface="Arial"/>
              </a:rPr>
              <a:t>Мощный рост даже в жару</a:t>
            </a:r>
          </a:p>
          <a:p>
            <a:pPr marL="127000" marR="76835" indent="-101600">
              <a:lnSpc>
                <a:spcPts val="900"/>
              </a:lnSpc>
              <a:spcBef>
                <a:spcPts val="680"/>
              </a:spcBef>
              <a:buChar char="•"/>
            </a:pPr>
            <a:r>
              <a:rPr lang="ru-RU" sz="1100" dirty="0">
                <a:solidFill>
                  <a:srgbClr val="2E3092"/>
                </a:solidFill>
                <a:latin typeface="Arial"/>
                <a:cs typeface="Arial"/>
              </a:rPr>
              <a:t>Великолепный вид в цветниках длительное время</a:t>
            </a:r>
          </a:p>
          <a:p>
            <a:pPr marL="127000" marR="76835" indent="-101600">
              <a:lnSpc>
                <a:spcPts val="900"/>
              </a:lnSpc>
              <a:spcBef>
                <a:spcPts val="680"/>
              </a:spcBef>
              <a:buChar char="•"/>
            </a:pPr>
            <a:r>
              <a:rPr lang="ru-RU" sz="1100" dirty="0">
                <a:solidFill>
                  <a:srgbClr val="2E3092"/>
                </a:solidFill>
                <a:latin typeface="Arial"/>
                <a:cs typeface="Arial"/>
              </a:rPr>
              <a:t>Цветки быстро восстанавливаются после дождя </a:t>
            </a:r>
          </a:p>
          <a:p>
            <a:pPr marL="12700">
              <a:spcBef>
                <a:spcPts val="100"/>
              </a:spcBef>
              <a:tabLst>
                <a:tab pos="127000" algn="l"/>
              </a:tabLst>
            </a:pPr>
            <a:endParaRPr lang="nl-NL" sz="1200" b="1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4</a:t>
            </a:fld>
            <a:endParaRPr spc="-25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B44E75-7C16-545F-67C5-5409E42A916F}"/>
              </a:ext>
            </a:extLst>
          </p:cNvPr>
          <p:cNvSpPr txBox="1"/>
          <p:nvPr/>
        </p:nvSpPr>
        <p:spPr>
          <a:xfrm>
            <a:off x="2812772" y="4269443"/>
            <a:ext cx="1241849" cy="428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105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Elation Scarlet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105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70006085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ED2039-1F68-E5D4-48E2-33F3ED3F257F}"/>
              </a:ext>
            </a:extLst>
          </p:cNvPr>
          <p:cNvSpPr txBox="1"/>
          <p:nvPr/>
        </p:nvSpPr>
        <p:spPr>
          <a:xfrm>
            <a:off x="4485468" y="4268245"/>
            <a:ext cx="1241849" cy="428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10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Elation Violet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10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70053969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3D7E96-42B0-960C-A5BF-D74D4154EC2D}"/>
              </a:ext>
            </a:extLst>
          </p:cNvPr>
          <p:cNvSpPr txBox="1"/>
          <p:nvPr/>
        </p:nvSpPr>
        <p:spPr>
          <a:xfrm>
            <a:off x="6044027" y="4712049"/>
            <a:ext cx="1241849" cy="602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10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Elation White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10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70071930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endParaRPr lang="nl-NL" sz="1050" spc="-1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</p:txBody>
      </p:sp>
      <p:pic>
        <p:nvPicPr>
          <p:cNvPr id="1034" name="Picture 10" descr="Elation White (70071930)">
            <a:extLst>
              <a:ext uri="{FF2B5EF4-FFF2-40B4-BE49-F238E27FC236}">
                <a16:creationId xmlns:a16="http://schemas.microsoft.com/office/drawing/2014/main" id="{712FA8D0-B26A-23D2-F628-B3FDDBEE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319" y="3193589"/>
            <a:ext cx="1471551" cy="1471551"/>
          </a:xfrm>
          <a:prstGeom prst="roundRect">
            <a:avLst>
              <a:gd name="adj" fmla="val 822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19">
            <a:extLst>
              <a:ext uri="{FF2B5EF4-FFF2-40B4-BE49-F238E27FC236}">
                <a16:creationId xmlns:a16="http://schemas.microsoft.com/office/drawing/2014/main" id="{E7EA15C3-9DBE-CAC9-4756-03E1B6311565}"/>
              </a:ext>
            </a:extLst>
          </p:cNvPr>
          <p:cNvSpPr/>
          <p:nvPr/>
        </p:nvSpPr>
        <p:spPr>
          <a:xfrm>
            <a:off x="2808175" y="130498"/>
            <a:ext cx="873125" cy="167640"/>
          </a:xfrm>
          <a:custGeom>
            <a:avLst/>
            <a:gdLst/>
            <a:ahLst/>
            <a:cxnLst/>
            <a:rect l="l" t="t" r="r" b="b"/>
            <a:pathLst>
              <a:path w="873125" h="167640">
                <a:moveTo>
                  <a:pt x="851585" y="0"/>
                </a:moveTo>
                <a:lnTo>
                  <a:pt x="20993" y="0"/>
                </a:lnTo>
                <a:lnTo>
                  <a:pt x="8856" y="328"/>
                </a:lnTo>
                <a:lnTo>
                  <a:pt x="2624" y="2624"/>
                </a:lnTo>
                <a:lnTo>
                  <a:pt x="328" y="8856"/>
                </a:lnTo>
                <a:lnTo>
                  <a:pt x="0" y="20993"/>
                </a:lnTo>
                <a:lnTo>
                  <a:pt x="0" y="146189"/>
                </a:lnTo>
                <a:lnTo>
                  <a:pt x="328" y="158326"/>
                </a:lnTo>
                <a:lnTo>
                  <a:pt x="2624" y="164558"/>
                </a:lnTo>
                <a:lnTo>
                  <a:pt x="8856" y="166854"/>
                </a:lnTo>
                <a:lnTo>
                  <a:pt x="20993" y="167182"/>
                </a:lnTo>
                <a:lnTo>
                  <a:pt x="851585" y="167182"/>
                </a:lnTo>
                <a:lnTo>
                  <a:pt x="863722" y="166854"/>
                </a:lnTo>
                <a:lnTo>
                  <a:pt x="869954" y="164558"/>
                </a:lnTo>
                <a:lnTo>
                  <a:pt x="872250" y="158326"/>
                </a:lnTo>
                <a:lnTo>
                  <a:pt x="872578" y="146189"/>
                </a:lnTo>
                <a:lnTo>
                  <a:pt x="872578" y="20993"/>
                </a:lnTo>
                <a:lnTo>
                  <a:pt x="872250" y="8856"/>
                </a:lnTo>
                <a:lnTo>
                  <a:pt x="869954" y="2624"/>
                </a:lnTo>
                <a:lnTo>
                  <a:pt x="863722" y="328"/>
                </a:lnTo>
                <a:lnTo>
                  <a:pt x="851585" y="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object 20">
            <a:extLst>
              <a:ext uri="{FF2B5EF4-FFF2-40B4-BE49-F238E27FC236}">
                <a16:creationId xmlns:a16="http://schemas.microsoft.com/office/drawing/2014/main" id="{D4675E04-BCE2-94AC-D1A8-701B365C392B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396" y="155247"/>
            <a:ext cx="307917" cy="119966"/>
          </a:xfrm>
          <a:prstGeom prst="rect">
            <a:avLst/>
          </a:prstGeom>
        </p:spPr>
      </p:pic>
      <p:pic>
        <p:nvPicPr>
          <p:cNvPr id="32" name="object 21">
            <a:extLst>
              <a:ext uri="{FF2B5EF4-FFF2-40B4-BE49-F238E27FC236}">
                <a16:creationId xmlns:a16="http://schemas.microsoft.com/office/drawing/2014/main" id="{D6BE9E51-085A-9107-A499-A6061EEF547A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471" y="184426"/>
            <a:ext cx="415319" cy="8714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B827F7-30FC-47DA-691F-9813449A4FA8}"/>
              </a:ext>
            </a:extLst>
          </p:cNvPr>
          <p:cNvSpPr txBox="1"/>
          <p:nvPr/>
        </p:nvSpPr>
        <p:spPr>
          <a:xfrm>
            <a:off x="9458797" y="4799252"/>
            <a:ext cx="1241849" cy="428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105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Elation Mix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105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70096801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AB9855-04A1-2EAC-2B3B-CD48F230EEAD}"/>
              </a:ext>
            </a:extLst>
          </p:cNvPr>
          <p:cNvSpPr txBox="1"/>
          <p:nvPr/>
        </p:nvSpPr>
        <p:spPr>
          <a:xfrm>
            <a:off x="7675038" y="4711310"/>
            <a:ext cx="1542337" cy="428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105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Elation Purple Ice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105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70096355</a:t>
            </a:r>
          </a:p>
        </p:txBody>
      </p:sp>
      <p:pic>
        <p:nvPicPr>
          <p:cNvPr id="1026" name="Picture 2" descr="Elation Purple Ice (70096355)">
            <a:extLst>
              <a:ext uri="{FF2B5EF4-FFF2-40B4-BE49-F238E27FC236}">
                <a16:creationId xmlns:a16="http://schemas.microsoft.com/office/drawing/2014/main" id="{E03E5841-8228-281D-D8A3-7595CAFDF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8464" y="3199203"/>
            <a:ext cx="1468911" cy="1471551"/>
          </a:xfrm>
          <a:prstGeom prst="roundRect">
            <a:avLst>
              <a:gd name="adj" fmla="val 881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0BE75D1E-0421-A986-4C4E-12C96FDBF09E}"/>
              </a:ext>
            </a:extLst>
          </p:cNvPr>
          <p:cNvSpPr txBox="1"/>
          <p:nvPr/>
        </p:nvSpPr>
        <p:spPr>
          <a:xfrm>
            <a:off x="1692166" y="6207222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 dirty="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 dirty="0">
              <a:latin typeface="HelveticaNeueLT Pro 55 Roman"/>
              <a:cs typeface="HelveticaNeueLT Pro 55 Roman"/>
            </a:endParaRPr>
          </a:p>
        </p:txBody>
      </p:sp>
      <p:sp>
        <p:nvSpPr>
          <p:cNvPr id="12" name="object 48">
            <a:extLst>
              <a:ext uri="{FF2B5EF4-FFF2-40B4-BE49-F238E27FC236}">
                <a16:creationId xmlns:a16="http://schemas.microsoft.com/office/drawing/2014/main" id="{AB858CFE-836C-7D50-CC41-C5F149F7D144}"/>
              </a:ext>
            </a:extLst>
          </p:cNvPr>
          <p:cNvSpPr txBox="1"/>
          <p:nvPr/>
        </p:nvSpPr>
        <p:spPr>
          <a:xfrm>
            <a:off x="8897278" y="766457"/>
            <a:ext cx="193928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00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nl-NL" sz="1000" spc="-3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Elation</a:t>
            </a:r>
            <a:endParaRPr sz="1000" dirty="0">
              <a:latin typeface="HelveticaNeueLT Pro 55 Roman"/>
              <a:cs typeface="HelveticaNeueLT Pro 55 Roman"/>
            </a:endParaRPr>
          </a:p>
        </p:txBody>
      </p:sp>
      <p:pic>
        <p:nvPicPr>
          <p:cNvPr id="15" name="object 26">
            <a:extLst>
              <a:ext uri="{FF2B5EF4-FFF2-40B4-BE49-F238E27FC236}">
                <a16:creationId xmlns:a16="http://schemas.microsoft.com/office/drawing/2014/main" id="{3A055F3B-69C2-B6C3-4D6F-4F7088F8DA42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343" y="966296"/>
            <a:ext cx="188401" cy="156879"/>
          </a:xfrm>
          <a:prstGeom prst="rect">
            <a:avLst/>
          </a:prstGeom>
        </p:spPr>
      </p:pic>
      <p:pic>
        <p:nvPicPr>
          <p:cNvPr id="16" name="object 30">
            <a:extLst>
              <a:ext uri="{FF2B5EF4-FFF2-40B4-BE49-F238E27FC236}">
                <a16:creationId xmlns:a16="http://schemas.microsoft.com/office/drawing/2014/main" id="{85948697-FA7F-613D-17E2-269E0C9C5497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073" y="950741"/>
            <a:ext cx="81991" cy="2248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9F5A38-9B12-6747-A080-E70B98EF6315}"/>
              </a:ext>
            </a:extLst>
          </p:cNvPr>
          <p:cNvCxnSpPr>
            <a:cxnSpLocks/>
          </p:cNvCxnSpPr>
          <p:nvPr/>
        </p:nvCxnSpPr>
        <p:spPr>
          <a:xfrm>
            <a:off x="8565032" y="963575"/>
            <a:ext cx="2938285" cy="0"/>
          </a:xfrm>
          <a:prstGeom prst="line">
            <a:avLst/>
          </a:prstGeom>
          <a:ln>
            <a:solidFill>
              <a:srgbClr val="2E3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DD2BFCC-54F1-A844-D274-0A407577B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996468"/>
              </p:ext>
            </p:extLst>
          </p:nvPr>
        </p:nvGraphicFramePr>
        <p:xfrm>
          <a:off x="8869832" y="1001030"/>
          <a:ext cx="2798704" cy="57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9352">
                  <a:extLst>
                    <a:ext uri="{9D8B030D-6E8A-4147-A177-3AD203B41FA5}">
                      <a16:colId xmlns:a16="http://schemas.microsoft.com/office/drawing/2014/main" val="1314242607"/>
                    </a:ext>
                  </a:extLst>
                </a:gridCol>
                <a:gridCol w="1399352">
                  <a:extLst>
                    <a:ext uri="{9D8B030D-6E8A-4147-A177-3AD203B41FA5}">
                      <a16:colId xmlns:a16="http://schemas.microsoft.com/office/drawing/2014/main" val="19686127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u="none" strike="noStrike">
                          <a:solidFill>
                            <a:srgbClr val="2E3092"/>
                          </a:solidFill>
                          <a:effectLst/>
                          <a:latin typeface="HelveticaNeueLT Pro 55 Roman"/>
                          <a:cs typeface="Arial" panose="020B0604020202020204" pitchFamily="34" charset="0"/>
                        </a:rPr>
                        <a:t>Telstar </a:t>
                      </a:r>
                      <a:endParaRPr lang="nl-NL" sz="900" b="0" i="0" u="none" strike="noStrike">
                        <a:solidFill>
                          <a:srgbClr val="2E3092"/>
                        </a:solidFill>
                        <a:effectLst/>
                        <a:latin typeface="HelveticaNeueLT Pro 55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u="none" strike="noStrike">
                          <a:solidFill>
                            <a:srgbClr val="2E3092"/>
                          </a:solidFill>
                          <a:effectLst/>
                          <a:latin typeface="HelveticaNeueLT Pro 55 Roman"/>
                          <a:cs typeface="Arial" panose="020B0604020202020204" pitchFamily="34" charset="0"/>
                        </a:rPr>
                        <a:t>Takiii</a:t>
                      </a:r>
                      <a:endParaRPr lang="nl-NL" sz="900" b="0" i="0" u="none" strike="noStrike">
                        <a:solidFill>
                          <a:srgbClr val="2E3092"/>
                        </a:solidFill>
                        <a:effectLst/>
                        <a:latin typeface="HelveticaNeueLT Pro 55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9314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u="none" strike="noStrike">
                          <a:solidFill>
                            <a:srgbClr val="2E3092"/>
                          </a:solidFill>
                          <a:effectLst/>
                          <a:latin typeface="HelveticaNeueLT Pro 55 Roman"/>
                          <a:cs typeface="Arial" panose="020B0604020202020204" pitchFamily="34" charset="0"/>
                        </a:rPr>
                        <a:t>Floral Lace / Ideal</a:t>
                      </a:r>
                      <a:endParaRPr lang="nl-NL" sz="900" b="0" i="0" u="none" strike="noStrike">
                        <a:solidFill>
                          <a:srgbClr val="2E3092"/>
                        </a:solidFill>
                        <a:effectLst/>
                        <a:latin typeface="HelveticaNeueLT Pro 55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u="none" strike="noStrike">
                          <a:solidFill>
                            <a:srgbClr val="2E3092"/>
                          </a:solidFill>
                          <a:effectLst/>
                          <a:latin typeface="HelveticaNeueLT Pro 55 Roman"/>
                          <a:cs typeface="Arial" panose="020B0604020202020204" pitchFamily="34" charset="0"/>
                        </a:rPr>
                        <a:t>PanAmerican Seed </a:t>
                      </a:r>
                      <a:endParaRPr lang="nl-NL" sz="900" b="0" i="0" u="none" strike="noStrike">
                        <a:solidFill>
                          <a:srgbClr val="2E3092"/>
                        </a:solidFill>
                        <a:effectLst/>
                        <a:latin typeface="HelveticaNeueLT Pro 55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6769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u="none" strike="noStrike">
                          <a:solidFill>
                            <a:srgbClr val="2E3092"/>
                          </a:solidFill>
                          <a:effectLst/>
                          <a:latin typeface="HelveticaNeueLT Pro 55 Roman"/>
                          <a:cs typeface="Arial" panose="020B0604020202020204" pitchFamily="34" charset="0"/>
                        </a:rPr>
                        <a:t>Diamond </a:t>
                      </a:r>
                      <a:endParaRPr lang="nl-NL" sz="900" b="0" i="0" u="none" strike="noStrike">
                        <a:solidFill>
                          <a:srgbClr val="2E3092"/>
                        </a:solidFill>
                        <a:effectLst/>
                        <a:latin typeface="HelveticaNeueLT Pro 55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u="none" strike="noStrike" dirty="0">
                          <a:solidFill>
                            <a:srgbClr val="2E3092"/>
                          </a:solidFill>
                          <a:effectLst/>
                          <a:latin typeface="HelveticaNeueLT Pro 55 Roman"/>
                          <a:cs typeface="Arial" panose="020B0604020202020204" pitchFamily="34" charset="0"/>
                        </a:rPr>
                        <a:t>Sakata</a:t>
                      </a:r>
                      <a:endParaRPr lang="nl-NL" sz="900" b="0" i="0" u="none" strike="noStrike" dirty="0">
                        <a:solidFill>
                          <a:srgbClr val="2E3092"/>
                        </a:solidFill>
                        <a:effectLst/>
                        <a:latin typeface="HelveticaNeueLT Pro 55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837248"/>
                  </a:ext>
                </a:extLst>
              </a:tr>
            </a:tbl>
          </a:graphicData>
        </a:graphic>
      </p:graphicFrame>
      <p:sp>
        <p:nvSpPr>
          <p:cNvPr id="5" name="object 7">
            <a:extLst>
              <a:ext uri="{FF2B5EF4-FFF2-40B4-BE49-F238E27FC236}">
                <a16:creationId xmlns:a16="http://schemas.microsoft.com/office/drawing/2014/main" id="{8E9456C2-822E-55AA-E000-FAA71F93B54C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7B85B-EDAB-7536-8040-97397EE71F1E}"/>
              </a:ext>
            </a:extLst>
          </p:cNvPr>
          <p:cNvSpPr txBox="1"/>
          <p:nvPr/>
        </p:nvSpPr>
        <p:spPr>
          <a:xfrm>
            <a:off x="2812788" y="4757233"/>
            <a:ext cx="1241849" cy="428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105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Elation Scarlet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105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70006085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A80FA-6641-55A6-AD74-3AD615F8AE4C}"/>
              </a:ext>
            </a:extLst>
          </p:cNvPr>
          <p:cNvSpPr txBox="1"/>
          <p:nvPr/>
        </p:nvSpPr>
        <p:spPr>
          <a:xfrm>
            <a:off x="4485484" y="4756035"/>
            <a:ext cx="1241849" cy="428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10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Elation Violet</a:t>
            </a: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10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70053969</a:t>
            </a:r>
          </a:p>
        </p:txBody>
      </p:sp>
      <p:pic>
        <p:nvPicPr>
          <p:cNvPr id="13" name="Picture 6" descr="Elation Violet (70053969)">
            <a:extLst>
              <a:ext uri="{FF2B5EF4-FFF2-40B4-BE49-F238E27FC236}">
                <a16:creationId xmlns:a16="http://schemas.microsoft.com/office/drawing/2014/main" id="{9752485B-5BFB-6CC8-7E16-703947217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605" y="3223151"/>
            <a:ext cx="1468911" cy="1468911"/>
          </a:xfrm>
          <a:prstGeom prst="roundRect">
            <a:avLst>
              <a:gd name="adj" fmla="val 94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lation Scarlet (70006085)">
            <a:extLst>
              <a:ext uri="{FF2B5EF4-FFF2-40B4-BE49-F238E27FC236}">
                <a16:creationId xmlns:a16="http://schemas.microsoft.com/office/drawing/2014/main" id="{67F0B1E5-AC20-D68A-2A2C-EFEA4088A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9015" y="3223151"/>
            <a:ext cx="1471551" cy="1468910"/>
          </a:xfrm>
          <a:prstGeom prst="roundRect">
            <a:avLst>
              <a:gd name="adj" fmla="val 1062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26F210B3-216B-4406-A800-546F86D83E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55920" cy="61722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8021278" y="0"/>
            <a:ext cx="4169705" cy="134257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54621" y="5257800"/>
            <a:ext cx="2124970" cy="795089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в грунте</a:t>
            </a:r>
            <a:r>
              <a:rPr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20-30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r>
              <a:rPr lang="en-US" sz="1050" spc="-9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spc="-9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</a:t>
            </a:r>
            <a:endParaRPr lang="en-US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560"/>
              </a:spcBef>
            </a:pPr>
            <a:r>
              <a:rPr lang="nl-NL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25-35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 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</a:t>
            </a:r>
            <a:b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Семена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обычные</a:t>
            </a:r>
            <a:r>
              <a:rPr lang="nl-NL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rimed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69351" y="5283336"/>
            <a:ext cx="2363004" cy="620683"/>
          </a:xfrm>
          <a:prstGeom prst="rect">
            <a:avLst/>
          </a:prstGeom>
        </p:spPr>
        <p:txBody>
          <a:bodyPr vert="horz" wrap="square" lIns="0" tIns="7112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</a:t>
            </a:r>
            <a:r>
              <a:rPr sz="1050" b="1" spc="18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endParaRPr lang="en-GB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459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рекомендуемый диаметр горшка</a:t>
            </a:r>
            <a:br>
              <a:rPr lang="nl-NL" sz="105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50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11-14</a:t>
            </a:r>
            <a:r>
              <a:rPr lang="nl-NL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11195" y="5232418"/>
            <a:ext cx="8906510" cy="0"/>
          </a:xfrm>
          <a:custGeom>
            <a:avLst/>
            <a:gdLst/>
            <a:ahLst/>
            <a:cxnLst/>
            <a:rect l="l" t="t" r="r" b="b"/>
            <a:pathLst>
              <a:path w="8906510">
                <a:moveTo>
                  <a:pt x="0" y="0"/>
                </a:moveTo>
                <a:lnTo>
                  <a:pt x="89062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54858" y="5335413"/>
            <a:ext cx="1087299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Важные моменты</a:t>
            </a:r>
            <a:endParaRPr lang="en-C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8" name="object 38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object 41"/>
          <p:cNvSpPr/>
          <p:nvPr/>
        </p:nvSpPr>
        <p:spPr>
          <a:xfrm>
            <a:off x="2714306" y="1017727"/>
            <a:ext cx="4251960" cy="0"/>
          </a:xfrm>
          <a:custGeom>
            <a:avLst/>
            <a:gdLst/>
            <a:ahLst/>
            <a:cxnLst/>
            <a:rect l="l" t="t" r="r" b="b"/>
            <a:pathLst>
              <a:path w="4251959">
                <a:moveTo>
                  <a:pt x="0" y="0"/>
                </a:moveTo>
                <a:lnTo>
                  <a:pt x="4251960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755434" y="119468"/>
            <a:ext cx="41697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Лаванда узколистная </a:t>
            </a:r>
            <a:r>
              <a:rPr lang="nl-NL" sz="14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Lavendula angustifolia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2937508" y="479748"/>
            <a:ext cx="315722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200" b="1" spc="-15" dirty="0" err="1">
                <a:latin typeface="Arial" panose="020B0604020202020204" pitchFamily="34" charset="0"/>
                <a:cs typeface="Arial" panose="020B0604020202020204" pitchFamily="34" charset="0"/>
              </a:rPr>
              <a:t>Сцент</a:t>
            </a:r>
            <a:r>
              <a:rPr lang="ru-RU" sz="3200" b="1" spc="-15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nl-NL" sz="2800" b="1" spc="-15" dirty="0">
                <a:latin typeface="Arial" panose="020B0604020202020204" pitchFamily="34" charset="0"/>
                <a:cs typeface="Arial" panose="020B0604020202020204" pitchFamily="34" charset="0"/>
              </a:rPr>
              <a:t>Scent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88252" y="1134209"/>
            <a:ext cx="5449723" cy="32675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l" rtl="0">
              <a:spcBef>
                <a:spcPts val="100"/>
              </a:spcBef>
            </a:pPr>
            <a:r>
              <a:rPr lang="ru-RU" sz="1200" b="1" kern="1200" spc="1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Инновация в селекции лаванды</a:t>
            </a:r>
            <a:r>
              <a:rPr lang="nl-NL" sz="1200" b="1" kern="1200" spc="10" dirty="0">
                <a:solidFill>
                  <a:srgbClr val="2E30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1200" b="1" kern="1200" spc="10" dirty="0">
              <a:solidFill>
                <a:srgbClr val="2E309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endParaRPr lang="ru-RU" sz="12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серия зацветает в год посева, можно выбрать любой сорт, но у всех будет очень тонкий и приятный аромат цветков и однородность по габитусу внутри окраски. 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endParaRPr lang="en-US" sz="12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95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Scent Compact</a:t>
            </a:r>
            <a:r>
              <a:rPr lang="ru-RU" sz="12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прекрасна в любой сезон и хорошо переносит зимовку</a:t>
            </a:r>
            <a:endParaRPr lang="en-US" sz="12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95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Scent 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лучший выбор для цветения в конце лета- осенью. Также хорошо переносит зимовку</a:t>
            </a:r>
          </a:p>
          <a:p>
            <a:pPr marL="2095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95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BlueScent</a:t>
            </a:r>
            <a:r>
              <a:rPr lang="en-US" sz="12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Early 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2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White Scent Early </a:t>
            </a:r>
            <a:r>
              <a:rPr lang="ru-RU" sz="12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самые ранние. Это  лучший выбор для цветения весной</a:t>
            </a:r>
            <a:r>
              <a:rPr lang="en-US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Обе окраски отлично сочетаются друг с другом по размеру, и являются самыми сильнорослыми в серии </a:t>
            </a:r>
            <a:r>
              <a:rPr lang="ru-RU" sz="1200" dirty="0" err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Сцент</a:t>
            </a: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Совет: высевайте от 4 до 8 семян в одну ячейку (в зависимости от размера горшка)</a:t>
            </a:r>
            <a:endParaRPr lang="en-US" sz="12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5">
                <a:latin typeface="Arial" panose="020B0604020202020204" pitchFamily="34" charset="0"/>
                <a:cs typeface="Arial" panose="020B0604020202020204" pitchFamily="34" charset="0"/>
              </a:rPr>
              <a:t>All photos are either the </a:t>
            </a:r>
            <a:r>
              <a:rPr spc="10">
                <a:latin typeface="Arial" panose="020B0604020202020204" pitchFamily="34" charset="0"/>
                <a:cs typeface="Arial" panose="020B0604020202020204" pitchFamily="34" charset="0"/>
              </a:rPr>
              <a:t>property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pc="10">
                <a:latin typeface="Arial" panose="020B0604020202020204" pitchFamily="34" charset="0"/>
                <a:cs typeface="Arial" panose="020B0604020202020204" pitchFamily="34" charset="0"/>
              </a:rPr>
              <a:t>Syngenta </a:t>
            </a:r>
            <a:r>
              <a:rPr spc="5">
                <a:latin typeface="Arial" panose="020B0604020202020204" pitchFamily="34" charset="0"/>
                <a:cs typeface="Arial" panose="020B0604020202020204" pitchFamily="34" charset="0"/>
              </a:rPr>
              <a:t>or are </a:t>
            </a:r>
            <a:r>
              <a:rPr spc="10"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spc="5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pc="-6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0">
                <a:latin typeface="Arial" panose="020B0604020202020204" pitchFamily="34" charset="0"/>
                <a:cs typeface="Arial" panose="020B0604020202020204" pitchFamily="34" charset="0"/>
              </a:rPr>
              <a:t>permission.</a:t>
            </a:r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5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0">
                <a:latin typeface="Arial" panose="020B0604020202020204" pitchFamily="34" charset="0"/>
                <a:cs typeface="Arial" panose="020B0604020202020204" pitchFamily="34" charset="0"/>
              </a:rPr>
              <a:t>Syngenta.</a:t>
            </a:r>
            <a:r>
              <a:rPr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b="1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varieties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protected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5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b="1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following: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Variety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Protection,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United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b="1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Patents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and/or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5">
                <a:latin typeface="Arial" panose="020B0604020202020204" pitchFamily="34" charset="0"/>
                <a:cs typeface="Arial" panose="020B0604020202020204" pitchFamily="34" charset="0"/>
              </a:rPr>
              <a:t>Utility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Patents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b="1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b="1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propagated  </a:t>
            </a:r>
            <a:r>
              <a:rPr b="1" spc="5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b="1" spc="15">
                <a:latin typeface="Arial" panose="020B0604020202020204" pitchFamily="34" charset="0"/>
                <a:cs typeface="Arial" panose="020B0604020202020204" pitchFamily="34" charset="0"/>
              </a:rPr>
              <a:t>reproduced </a:t>
            </a:r>
            <a:r>
              <a:rPr b="1" spc="10"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b="1" spc="15">
                <a:latin typeface="Arial" panose="020B0604020202020204" pitchFamily="34" charset="0"/>
                <a:cs typeface="Arial" panose="020B0604020202020204" pitchFamily="34" charset="0"/>
              </a:rPr>
              <a:t>authorization. </a:t>
            </a:r>
            <a:r>
              <a:rPr spc="5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pc="10">
                <a:latin typeface="Arial" panose="020B0604020202020204" pitchFamily="34" charset="0"/>
                <a:cs typeface="Arial" panose="020B0604020202020204" pitchFamily="34" charset="0"/>
              </a:rPr>
              <a:t>trademarks </a:t>
            </a:r>
            <a:r>
              <a:rPr spc="5">
                <a:latin typeface="Arial" panose="020B0604020202020204" pitchFamily="34" charset="0"/>
                <a:cs typeface="Arial" panose="020B0604020202020204" pitchFamily="34" charset="0"/>
              </a:rPr>
              <a:t>displayed or </a:t>
            </a:r>
            <a:r>
              <a:rPr spc="10">
                <a:latin typeface="Arial" panose="020B0604020202020204" pitchFamily="34" charset="0"/>
                <a:cs typeface="Arial" panose="020B0604020202020204" pitchFamily="34" charset="0"/>
              </a:rPr>
              <a:t>otherwise used herein </a:t>
            </a:r>
            <a:r>
              <a:rPr spc="5">
                <a:latin typeface="Arial" panose="020B0604020202020204" pitchFamily="34" charset="0"/>
                <a:cs typeface="Arial" panose="020B0604020202020204" pitchFamily="34" charset="0"/>
              </a:rPr>
              <a:t>are the </a:t>
            </a:r>
            <a:r>
              <a:rPr spc="10">
                <a:latin typeface="Arial" panose="020B0604020202020204" pitchFamily="34" charset="0"/>
                <a:cs typeface="Arial" panose="020B0604020202020204" pitchFamily="34" charset="0"/>
              </a:rPr>
              <a:t>property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pc="5">
                <a:latin typeface="Arial" panose="020B0604020202020204" pitchFamily="34" charset="0"/>
                <a:cs typeface="Arial" panose="020B0604020202020204" pitchFamily="34" charset="0"/>
              </a:rPr>
              <a:t>their respective</a:t>
            </a:r>
            <a:r>
              <a:rPr spc="-1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5">
                <a:latin typeface="Arial" panose="020B0604020202020204" pitchFamily="34" charset="0"/>
                <a:cs typeface="Arial" panose="020B0604020202020204" pitchFamily="34" charset="0"/>
              </a:rPr>
              <a:t>owners.</a:t>
            </a: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xfrm>
            <a:off x="153415" y="6358350"/>
            <a:ext cx="217804" cy="1635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bject 26">
            <a:extLst>
              <a:ext uri="{FF2B5EF4-FFF2-40B4-BE49-F238E27FC236}">
                <a16:creationId xmlns:a16="http://schemas.microsoft.com/office/drawing/2014/main" id="{D64D7766-B2DC-484A-9AE7-B41A0E37D925}"/>
              </a:ext>
            </a:extLst>
          </p:cNvPr>
          <p:cNvSpPr/>
          <p:nvPr/>
        </p:nvSpPr>
        <p:spPr>
          <a:xfrm>
            <a:off x="6405051" y="656541"/>
            <a:ext cx="176798" cy="22644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object 31">
            <a:extLst>
              <a:ext uri="{FF2B5EF4-FFF2-40B4-BE49-F238E27FC236}">
                <a16:creationId xmlns:a16="http://schemas.microsoft.com/office/drawing/2014/main" id="{18272F93-822C-4A7A-A233-727C78C5C05B}"/>
              </a:ext>
            </a:extLst>
          </p:cNvPr>
          <p:cNvGrpSpPr/>
          <p:nvPr/>
        </p:nvGrpSpPr>
        <p:grpSpPr>
          <a:xfrm>
            <a:off x="9378340" y="4971699"/>
            <a:ext cx="382758" cy="210793"/>
            <a:chOff x="2811774" y="4517416"/>
            <a:chExt cx="283845" cy="119380"/>
          </a:xfrm>
        </p:grpSpPr>
        <p:sp>
          <p:nvSpPr>
            <p:cNvPr id="61" name="object 32">
              <a:extLst>
                <a:ext uri="{FF2B5EF4-FFF2-40B4-BE49-F238E27FC236}">
                  <a16:creationId xmlns:a16="http://schemas.microsoft.com/office/drawing/2014/main" id="{6415556D-BF4E-4365-B854-E40AF7A9C965}"/>
                </a:ext>
              </a:extLst>
            </p:cNvPr>
            <p:cNvSpPr/>
            <p:nvPr/>
          </p:nvSpPr>
          <p:spPr>
            <a:xfrm>
              <a:off x="2811774" y="4517416"/>
              <a:ext cx="283845" cy="119380"/>
            </a:xfrm>
            <a:custGeom>
              <a:avLst/>
              <a:gdLst/>
              <a:ahLst/>
              <a:cxnLst/>
              <a:rect l="l" t="t" r="r" b="b"/>
              <a:pathLst>
                <a:path w="283844" h="119379">
                  <a:moveTo>
                    <a:pt x="283425" y="0"/>
                  </a:moveTo>
                  <a:lnTo>
                    <a:pt x="0" y="0"/>
                  </a:lnTo>
                  <a:lnTo>
                    <a:pt x="0" y="119138"/>
                  </a:lnTo>
                  <a:lnTo>
                    <a:pt x="283425" y="119138"/>
                  </a:lnTo>
                  <a:lnTo>
                    <a:pt x="28342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bject 33">
              <a:extLst>
                <a:ext uri="{FF2B5EF4-FFF2-40B4-BE49-F238E27FC236}">
                  <a16:creationId xmlns:a16="http://schemas.microsoft.com/office/drawing/2014/main" id="{B1B0E2AE-C188-4FE4-8853-AAB216DB0509}"/>
                </a:ext>
              </a:extLst>
            </p:cNvPr>
            <p:cNvSpPr/>
            <p:nvPr/>
          </p:nvSpPr>
          <p:spPr>
            <a:xfrm>
              <a:off x="2859582" y="4547349"/>
              <a:ext cx="187960" cy="59690"/>
            </a:xfrm>
            <a:custGeom>
              <a:avLst/>
              <a:gdLst/>
              <a:ahLst/>
              <a:cxnLst/>
              <a:rect l="l" t="t" r="r" b="b"/>
              <a:pathLst>
                <a:path w="187960" h="59689">
                  <a:moveTo>
                    <a:pt x="50063" y="0"/>
                  </a:moveTo>
                  <a:lnTo>
                    <a:pt x="37858" y="0"/>
                  </a:lnTo>
                  <a:lnTo>
                    <a:pt x="37858" y="39776"/>
                  </a:lnTo>
                  <a:lnTo>
                    <a:pt x="37693" y="39776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59283"/>
                  </a:lnTo>
                  <a:lnTo>
                    <a:pt x="12204" y="59283"/>
                  </a:lnTo>
                  <a:lnTo>
                    <a:pt x="12204" y="19596"/>
                  </a:lnTo>
                  <a:lnTo>
                    <a:pt x="12369" y="19596"/>
                  </a:lnTo>
                  <a:lnTo>
                    <a:pt x="37033" y="59283"/>
                  </a:lnTo>
                  <a:lnTo>
                    <a:pt x="50063" y="59283"/>
                  </a:lnTo>
                  <a:lnTo>
                    <a:pt x="50063" y="0"/>
                  </a:lnTo>
                  <a:close/>
                </a:path>
                <a:path w="187960" h="59689">
                  <a:moveTo>
                    <a:pt x="106565" y="48323"/>
                  </a:moveTo>
                  <a:lnTo>
                    <a:pt x="74587" y="48323"/>
                  </a:lnTo>
                  <a:lnTo>
                    <a:pt x="74587" y="33794"/>
                  </a:lnTo>
                  <a:lnTo>
                    <a:pt x="103314" y="33794"/>
                  </a:lnTo>
                  <a:lnTo>
                    <a:pt x="103314" y="23672"/>
                  </a:lnTo>
                  <a:lnTo>
                    <a:pt x="74587" y="23672"/>
                  </a:lnTo>
                  <a:lnTo>
                    <a:pt x="74587" y="10960"/>
                  </a:lnTo>
                  <a:lnTo>
                    <a:pt x="105892" y="10960"/>
                  </a:lnTo>
                  <a:lnTo>
                    <a:pt x="105892" y="0"/>
                  </a:lnTo>
                  <a:lnTo>
                    <a:pt x="61556" y="0"/>
                  </a:lnTo>
                  <a:lnTo>
                    <a:pt x="61556" y="59283"/>
                  </a:lnTo>
                  <a:lnTo>
                    <a:pt x="106565" y="59283"/>
                  </a:lnTo>
                  <a:lnTo>
                    <a:pt x="106565" y="48323"/>
                  </a:lnTo>
                  <a:close/>
                </a:path>
                <a:path w="187960" h="59689">
                  <a:moveTo>
                    <a:pt x="187794" y="0"/>
                  </a:moveTo>
                  <a:lnTo>
                    <a:pt x="175018" y="0"/>
                  </a:lnTo>
                  <a:lnTo>
                    <a:pt x="165303" y="40843"/>
                  </a:lnTo>
                  <a:lnTo>
                    <a:pt x="165138" y="40843"/>
                  </a:lnTo>
                  <a:lnTo>
                    <a:pt x="155003" y="0"/>
                  </a:lnTo>
                  <a:lnTo>
                    <a:pt x="142798" y="0"/>
                  </a:lnTo>
                  <a:lnTo>
                    <a:pt x="132511" y="40347"/>
                  </a:lnTo>
                  <a:lnTo>
                    <a:pt x="132334" y="40347"/>
                  </a:lnTo>
                  <a:lnTo>
                    <a:pt x="122961" y="0"/>
                  </a:lnTo>
                  <a:lnTo>
                    <a:pt x="109918" y="0"/>
                  </a:lnTo>
                  <a:lnTo>
                    <a:pt x="125615" y="59283"/>
                  </a:lnTo>
                  <a:lnTo>
                    <a:pt x="138811" y="59283"/>
                  </a:lnTo>
                  <a:lnTo>
                    <a:pt x="148691" y="18935"/>
                  </a:lnTo>
                  <a:lnTo>
                    <a:pt x="148856" y="18935"/>
                  </a:lnTo>
                  <a:lnTo>
                    <a:pt x="158902" y="59283"/>
                  </a:lnTo>
                  <a:lnTo>
                    <a:pt x="171856" y="59283"/>
                  </a:lnTo>
                  <a:lnTo>
                    <a:pt x="187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object 25">
            <a:extLst>
              <a:ext uri="{FF2B5EF4-FFF2-40B4-BE49-F238E27FC236}">
                <a16:creationId xmlns:a16="http://schemas.microsoft.com/office/drawing/2014/main" id="{9DA3C8A0-030E-4294-B63C-AAEF3F6D838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503" y="667980"/>
            <a:ext cx="156815" cy="225004"/>
          </a:xfrm>
          <a:prstGeom prst="rect">
            <a:avLst/>
          </a:prstGeom>
        </p:spPr>
      </p:pic>
      <p:sp>
        <p:nvSpPr>
          <p:cNvPr id="33" name="object 29">
            <a:extLst>
              <a:ext uri="{FF2B5EF4-FFF2-40B4-BE49-F238E27FC236}">
                <a16:creationId xmlns:a16="http://schemas.microsoft.com/office/drawing/2014/main" id="{37900C08-1AD9-4617-92EF-50944019F37F}"/>
              </a:ext>
            </a:extLst>
          </p:cNvPr>
          <p:cNvSpPr txBox="1"/>
          <p:nvPr/>
        </p:nvSpPr>
        <p:spPr>
          <a:xfrm>
            <a:off x="9941985" y="5312658"/>
            <a:ext cx="1573530" cy="195566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565"/>
              </a:spcBef>
            </a:pPr>
            <a:r>
              <a:rPr lang="ru-RU" sz="800" spc="-2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информации: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418BC0-6A6E-C995-5A2B-5E8FC27FD57F}"/>
              </a:ext>
            </a:extLst>
          </p:cNvPr>
          <p:cNvSpPr/>
          <p:nvPr/>
        </p:nvSpPr>
        <p:spPr>
          <a:xfrm>
            <a:off x="8280492" y="4719901"/>
            <a:ext cx="12741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Scent Mini</a:t>
            </a:r>
            <a:b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70060558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B424A1-D9D5-6DE7-412F-B77454ED88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16" b="11057"/>
          <a:stretch/>
        </p:blipFill>
        <p:spPr>
          <a:xfrm>
            <a:off x="9288464" y="527885"/>
            <a:ext cx="2880572" cy="2385060"/>
          </a:xfrm>
          <a:prstGeom prst="roundRect">
            <a:avLst>
              <a:gd name="adj" fmla="val 5485"/>
            </a:avLst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6D52D2-6C3C-76D3-5840-96C4C2A712DE}"/>
              </a:ext>
            </a:extLst>
          </p:cNvPr>
          <p:cNvSpPr txBox="1"/>
          <p:nvPr/>
        </p:nvSpPr>
        <p:spPr>
          <a:xfrm>
            <a:off x="9788014" y="3729815"/>
            <a:ext cx="2122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Новинка – </a:t>
            </a:r>
          </a:p>
          <a:p>
            <a:r>
              <a:rPr lang="ru-RU" sz="14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сорт </a:t>
            </a:r>
            <a:r>
              <a:rPr lang="nl-NL" sz="140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Scent Mini</a:t>
            </a:r>
            <a:r>
              <a:rPr lang="nl-NL" sz="11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nl-NL" sz="11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1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Превосходное решение для производства компактных растениях в кассетах и горшках диаметром до 12 см</a:t>
            </a:r>
            <a:endParaRPr lang="en-US" sz="11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47D71A-F7D5-4583-0ABC-378272B72274}"/>
              </a:ext>
            </a:extLst>
          </p:cNvPr>
          <p:cNvSpPr/>
          <p:nvPr/>
        </p:nvSpPr>
        <p:spPr>
          <a:xfrm>
            <a:off x="11167100" y="3033138"/>
            <a:ext cx="9012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Scent Mini</a:t>
            </a:r>
            <a:br>
              <a:rPr lang="en-US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70060558</a:t>
            </a:r>
            <a:endParaRPr lang="nl-NL" sz="800" i="1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04847-3008-1034-87C3-6EAB89E20BC4}"/>
              </a:ext>
            </a:extLst>
          </p:cNvPr>
          <p:cNvSpPr/>
          <p:nvPr/>
        </p:nvSpPr>
        <p:spPr>
          <a:xfrm>
            <a:off x="9522526" y="3029134"/>
            <a:ext cx="947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Scent Early</a:t>
            </a:r>
            <a:br>
              <a:rPr lang="en-US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70008607</a:t>
            </a:r>
            <a:endParaRPr lang="nl-NL" sz="800" i="1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8">
            <a:hlinkClick r:id="rId8"/>
            <a:extLst>
              <a:ext uri="{FF2B5EF4-FFF2-40B4-BE49-F238E27FC236}">
                <a16:creationId xmlns:a16="http://schemas.microsoft.com/office/drawing/2014/main" id="{15F38B8C-A82E-A255-7A7A-ED9FB0498852}"/>
              </a:ext>
            </a:extLst>
          </p:cNvPr>
          <p:cNvSpPr/>
          <p:nvPr/>
        </p:nvSpPr>
        <p:spPr>
          <a:xfrm>
            <a:off x="10728750" y="5544881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</a:rPr>
              <a:t>VIEW CATALOG</a:t>
            </a:r>
            <a:endParaRPr sz="800"/>
          </a:p>
        </p:txBody>
      </p:sp>
      <p:sp>
        <p:nvSpPr>
          <p:cNvPr id="10" name="object 19">
            <a:hlinkClick r:id="rId9"/>
            <a:extLst>
              <a:ext uri="{FF2B5EF4-FFF2-40B4-BE49-F238E27FC236}">
                <a16:creationId xmlns:a16="http://schemas.microsoft.com/office/drawing/2014/main" id="{7B3532DF-A739-F51D-7D3E-4BCADC15824F}"/>
              </a:ext>
            </a:extLst>
          </p:cNvPr>
          <p:cNvSpPr/>
          <p:nvPr/>
        </p:nvSpPr>
        <p:spPr>
          <a:xfrm>
            <a:off x="9310248" y="5553743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GUIDES</a:t>
            </a:r>
            <a:endParaRPr sz="8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C207BD-E8F6-2859-BC2C-EF9402C269DF}"/>
              </a:ext>
            </a:extLst>
          </p:cNvPr>
          <p:cNvSpPr/>
          <p:nvPr/>
        </p:nvSpPr>
        <p:spPr>
          <a:xfrm>
            <a:off x="85725" y="188240"/>
            <a:ext cx="15247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&amp; White Scent Early Mix</a:t>
            </a:r>
            <a:br>
              <a:rPr lang="en-US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70085496</a:t>
            </a:r>
            <a:endParaRPr lang="nl-NL" sz="8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A462F2-62FE-1658-03F2-B6D8C8BA39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1" t="1864" r="4446" b="3544"/>
          <a:stretch/>
        </p:blipFill>
        <p:spPr>
          <a:xfrm>
            <a:off x="8315058" y="2830701"/>
            <a:ext cx="1255057" cy="1781199"/>
          </a:xfrm>
          <a:prstGeom prst="roundRect">
            <a:avLst>
              <a:gd name="adj" fmla="val 10331"/>
            </a:avLst>
          </a:prstGeom>
        </p:spPr>
      </p:pic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C5679C07-FA11-7F30-B6D7-8A7938E46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637783"/>
              </p:ext>
            </p:extLst>
          </p:nvPr>
        </p:nvGraphicFramePr>
        <p:xfrm>
          <a:off x="3992073" y="4536730"/>
          <a:ext cx="2925119" cy="528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0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9085">
                <a:tc gridSpan="2">
                  <a:txBody>
                    <a:bodyPr/>
                    <a:lstStyle/>
                    <a:p>
                      <a:pPr marL="50800">
                        <a:lnSpc>
                          <a:spcPts val="1410"/>
                        </a:lnSpc>
                      </a:pPr>
                      <a:r>
                        <a:rPr lang="ru-RU" sz="1050" spc="-35" dirty="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серии для сравнения с серией  </a:t>
                      </a:r>
                      <a:r>
                        <a:rPr lang="nl-NL" sz="1050" spc="-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Scent</a:t>
                      </a:r>
                      <a:endParaRPr sz="105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633">
                <a:tc>
                  <a:txBody>
                    <a:bodyPr/>
                    <a:lstStyle/>
                    <a:p>
                      <a:pPr algn="l" fontAlgn="ctr"/>
                      <a:r>
                        <a:rPr lang="nl-NL" sz="1050" u="none" strike="noStrike" dirty="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Kieft / Pan American 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050" b="0" i="0" u="none" strike="noStrike" dirty="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Blue Spear, Ellegance, Lavance </a:t>
                      </a:r>
                    </a:p>
                  </a:txBody>
                  <a:tcPr marL="85725" marR="9525" marT="9525" marB="0" anchor="ctr">
                    <a:lnT w="12700">
                      <a:solidFill>
                        <a:srgbClr val="2E3092"/>
                      </a:solidFill>
                      <a:prstDash val="solid"/>
                    </a:lnT>
                    <a:lnB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828253"/>
                  </a:ext>
                </a:extLst>
              </a:tr>
            </a:tbl>
          </a:graphicData>
        </a:graphic>
      </p:graphicFrame>
      <p:grpSp>
        <p:nvGrpSpPr>
          <p:cNvPr id="6" name="object 31">
            <a:extLst>
              <a:ext uri="{FF2B5EF4-FFF2-40B4-BE49-F238E27FC236}">
                <a16:creationId xmlns:a16="http://schemas.microsoft.com/office/drawing/2014/main" id="{7F8129E8-0A62-A858-6545-107082149C56}"/>
              </a:ext>
            </a:extLst>
          </p:cNvPr>
          <p:cNvGrpSpPr/>
          <p:nvPr/>
        </p:nvGrpSpPr>
        <p:grpSpPr>
          <a:xfrm>
            <a:off x="11649015" y="3377931"/>
            <a:ext cx="283845" cy="119380"/>
            <a:chOff x="2811774" y="4517416"/>
            <a:chExt cx="283845" cy="119380"/>
          </a:xfrm>
        </p:grpSpPr>
        <p:sp>
          <p:nvSpPr>
            <p:cNvPr id="15" name="object 32">
              <a:extLst>
                <a:ext uri="{FF2B5EF4-FFF2-40B4-BE49-F238E27FC236}">
                  <a16:creationId xmlns:a16="http://schemas.microsoft.com/office/drawing/2014/main" id="{A3DC3762-AF3F-DF3A-EF09-CBD90883106F}"/>
                </a:ext>
              </a:extLst>
            </p:cNvPr>
            <p:cNvSpPr/>
            <p:nvPr/>
          </p:nvSpPr>
          <p:spPr>
            <a:xfrm>
              <a:off x="2811774" y="4517416"/>
              <a:ext cx="283845" cy="119380"/>
            </a:xfrm>
            <a:custGeom>
              <a:avLst/>
              <a:gdLst/>
              <a:ahLst/>
              <a:cxnLst/>
              <a:rect l="l" t="t" r="r" b="b"/>
              <a:pathLst>
                <a:path w="283844" h="119379">
                  <a:moveTo>
                    <a:pt x="283425" y="0"/>
                  </a:moveTo>
                  <a:lnTo>
                    <a:pt x="0" y="0"/>
                  </a:lnTo>
                  <a:lnTo>
                    <a:pt x="0" y="119138"/>
                  </a:lnTo>
                  <a:lnTo>
                    <a:pt x="283425" y="119138"/>
                  </a:lnTo>
                  <a:lnTo>
                    <a:pt x="28342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33">
              <a:extLst>
                <a:ext uri="{FF2B5EF4-FFF2-40B4-BE49-F238E27FC236}">
                  <a16:creationId xmlns:a16="http://schemas.microsoft.com/office/drawing/2014/main" id="{E274990E-339C-1D36-61A8-E067F71387A8}"/>
                </a:ext>
              </a:extLst>
            </p:cNvPr>
            <p:cNvSpPr/>
            <p:nvPr/>
          </p:nvSpPr>
          <p:spPr>
            <a:xfrm>
              <a:off x="2859582" y="4547349"/>
              <a:ext cx="187960" cy="59690"/>
            </a:xfrm>
            <a:custGeom>
              <a:avLst/>
              <a:gdLst/>
              <a:ahLst/>
              <a:cxnLst/>
              <a:rect l="l" t="t" r="r" b="b"/>
              <a:pathLst>
                <a:path w="187960" h="59689">
                  <a:moveTo>
                    <a:pt x="50063" y="0"/>
                  </a:moveTo>
                  <a:lnTo>
                    <a:pt x="37858" y="0"/>
                  </a:lnTo>
                  <a:lnTo>
                    <a:pt x="37858" y="39776"/>
                  </a:lnTo>
                  <a:lnTo>
                    <a:pt x="37693" y="39776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59283"/>
                  </a:lnTo>
                  <a:lnTo>
                    <a:pt x="12204" y="59283"/>
                  </a:lnTo>
                  <a:lnTo>
                    <a:pt x="12204" y="19596"/>
                  </a:lnTo>
                  <a:lnTo>
                    <a:pt x="12369" y="19596"/>
                  </a:lnTo>
                  <a:lnTo>
                    <a:pt x="37033" y="59283"/>
                  </a:lnTo>
                  <a:lnTo>
                    <a:pt x="50063" y="59283"/>
                  </a:lnTo>
                  <a:lnTo>
                    <a:pt x="50063" y="0"/>
                  </a:lnTo>
                  <a:close/>
                </a:path>
                <a:path w="187960" h="59689">
                  <a:moveTo>
                    <a:pt x="106565" y="48323"/>
                  </a:moveTo>
                  <a:lnTo>
                    <a:pt x="74587" y="48323"/>
                  </a:lnTo>
                  <a:lnTo>
                    <a:pt x="74587" y="33794"/>
                  </a:lnTo>
                  <a:lnTo>
                    <a:pt x="103314" y="33794"/>
                  </a:lnTo>
                  <a:lnTo>
                    <a:pt x="103314" y="23672"/>
                  </a:lnTo>
                  <a:lnTo>
                    <a:pt x="74587" y="23672"/>
                  </a:lnTo>
                  <a:lnTo>
                    <a:pt x="74587" y="10960"/>
                  </a:lnTo>
                  <a:lnTo>
                    <a:pt x="105892" y="10960"/>
                  </a:lnTo>
                  <a:lnTo>
                    <a:pt x="105892" y="0"/>
                  </a:lnTo>
                  <a:lnTo>
                    <a:pt x="61556" y="0"/>
                  </a:lnTo>
                  <a:lnTo>
                    <a:pt x="61556" y="59283"/>
                  </a:lnTo>
                  <a:lnTo>
                    <a:pt x="106565" y="59283"/>
                  </a:lnTo>
                  <a:lnTo>
                    <a:pt x="106565" y="48323"/>
                  </a:lnTo>
                  <a:close/>
                </a:path>
                <a:path w="187960" h="59689">
                  <a:moveTo>
                    <a:pt x="187794" y="0"/>
                  </a:moveTo>
                  <a:lnTo>
                    <a:pt x="175018" y="0"/>
                  </a:lnTo>
                  <a:lnTo>
                    <a:pt x="165303" y="40843"/>
                  </a:lnTo>
                  <a:lnTo>
                    <a:pt x="165138" y="40843"/>
                  </a:lnTo>
                  <a:lnTo>
                    <a:pt x="155003" y="0"/>
                  </a:lnTo>
                  <a:lnTo>
                    <a:pt x="142798" y="0"/>
                  </a:lnTo>
                  <a:lnTo>
                    <a:pt x="132511" y="40347"/>
                  </a:lnTo>
                  <a:lnTo>
                    <a:pt x="132334" y="40347"/>
                  </a:lnTo>
                  <a:lnTo>
                    <a:pt x="122961" y="0"/>
                  </a:lnTo>
                  <a:lnTo>
                    <a:pt x="109918" y="0"/>
                  </a:lnTo>
                  <a:lnTo>
                    <a:pt x="125615" y="59283"/>
                  </a:lnTo>
                  <a:lnTo>
                    <a:pt x="138811" y="59283"/>
                  </a:lnTo>
                  <a:lnTo>
                    <a:pt x="148691" y="18935"/>
                  </a:lnTo>
                  <a:lnTo>
                    <a:pt x="148856" y="18935"/>
                  </a:lnTo>
                  <a:lnTo>
                    <a:pt x="158902" y="59283"/>
                  </a:lnTo>
                  <a:lnTo>
                    <a:pt x="171856" y="59283"/>
                  </a:lnTo>
                  <a:lnTo>
                    <a:pt x="187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77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315401C-F794-A98B-4820-87FD03A60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041" y="1319532"/>
            <a:ext cx="3592983" cy="4835904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25779" y="201686"/>
            <a:ext cx="686562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045844" algn="l"/>
                <a:tab pos="1243330" algn="l"/>
              </a:tabLst>
            </a:pPr>
            <a:r>
              <a:rPr lang="ru-RU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Сцент</a:t>
            </a:r>
            <a:r>
              <a:rPr lang="ru-RU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spc="-10" dirty="0">
                <a:latin typeface="Arial" panose="020B0604020202020204" pitchFamily="34" charset="0"/>
                <a:cs typeface="Arial" panose="020B0604020202020204" pitchFamily="34" charset="0"/>
              </a:rPr>
              <a:t>Scent</a:t>
            </a:r>
            <a:r>
              <a:rPr sz="1725" b="1" baseline="3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 окраски в серии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pc="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spc="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pc="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either</a:t>
            </a:r>
            <a:r>
              <a:rPr spc="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pc="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  <a:r>
              <a:rPr spc="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pc="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Syngenta</a:t>
            </a:r>
            <a:r>
              <a:rPr spc="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pc="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pc="3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spc="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pc="4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>
                <a:latin typeface="Arial" panose="020B0604020202020204" pitchFamily="34" charset="0"/>
                <a:cs typeface="Arial" panose="020B0604020202020204" pitchFamily="34" charset="0"/>
              </a:rPr>
              <a:t>permission.</a:t>
            </a:r>
          </a:p>
          <a:p>
            <a:pPr marL="12700" marR="5080">
              <a:lnSpc>
                <a:spcPct val="111100"/>
              </a:lnSpc>
              <a:spcBef>
                <a:spcPts val="450"/>
              </a:spcBef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spc="1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Syngenta.</a:t>
            </a:r>
            <a:r>
              <a:rPr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varieties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protected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following: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Variety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Protection,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United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Patents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and/or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Utility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Patents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b="1" spc="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b="1" spc="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">
                <a:latin typeface="Arial" panose="020B0604020202020204" pitchFamily="34" charset="0"/>
                <a:cs typeface="Arial" panose="020B0604020202020204" pitchFamily="34" charset="0"/>
              </a:rPr>
              <a:t>propagated</a:t>
            </a:r>
            <a:r>
              <a:rPr b="1" spc="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b="1" spc="6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reproduced</a:t>
            </a:r>
            <a:r>
              <a:rPr b="1"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b="1"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authorization.</a:t>
            </a:r>
            <a:r>
              <a:rPr b="1" spc="6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trademarks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displayed</a:t>
            </a:r>
            <a:r>
              <a:rPr spc="6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otherwise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herein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respective</a:t>
            </a:r>
            <a:r>
              <a:rPr spc="7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>
                <a:latin typeface="Arial" panose="020B0604020202020204" pitchFamily="34" charset="0"/>
                <a:cs typeface="Arial" panose="020B0604020202020204" pitchFamily="34" charset="0"/>
              </a:rPr>
              <a:t>owners.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53415" y="6409292"/>
            <a:ext cx="230504" cy="1628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endParaRPr spc="-2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726EDD-3763-4040-851B-B5A9420E8325}"/>
              </a:ext>
            </a:extLst>
          </p:cNvPr>
          <p:cNvSpPr/>
          <p:nvPr/>
        </p:nvSpPr>
        <p:spPr>
          <a:xfrm>
            <a:off x="343839" y="5801819"/>
            <a:ext cx="1241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Scent Compact</a:t>
            </a:r>
            <a:b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70054430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object 31">
            <a:extLst>
              <a:ext uri="{FF2B5EF4-FFF2-40B4-BE49-F238E27FC236}">
                <a16:creationId xmlns:a16="http://schemas.microsoft.com/office/drawing/2014/main" id="{122B9291-2B36-458A-B8D5-460D2E273371}"/>
              </a:ext>
            </a:extLst>
          </p:cNvPr>
          <p:cNvGrpSpPr/>
          <p:nvPr/>
        </p:nvGrpSpPr>
        <p:grpSpPr>
          <a:xfrm>
            <a:off x="469185" y="3266585"/>
            <a:ext cx="283845" cy="119380"/>
            <a:chOff x="2811774" y="4517416"/>
            <a:chExt cx="283845" cy="119380"/>
          </a:xfrm>
        </p:grpSpPr>
        <p:sp>
          <p:nvSpPr>
            <p:cNvPr id="37" name="object 32">
              <a:extLst>
                <a:ext uri="{FF2B5EF4-FFF2-40B4-BE49-F238E27FC236}">
                  <a16:creationId xmlns:a16="http://schemas.microsoft.com/office/drawing/2014/main" id="{1D2D4932-AF7B-4CA3-B378-FD11A17A7833}"/>
                </a:ext>
              </a:extLst>
            </p:cNvPr>
            <p:cNvSpPr/>
            <p:nvPr/>
          </p:nvSpPr>
          <p:spPr>
            <a:xfrm>
              <a:off x="2811774" y="4517416"/>
              <a:ext cx="283845" cy="119380"/>
            </a:xfrm>
            <a:custGeom>
              <a:avLst/>
              <a:gdLst/>
              <a:ahLst/>
              <a:cxnLst/>
              <a:rect l="l" t="t" r="r" b="b"/>
              <a:pathLst>
                <a:path w="283844" h="119379">
                  <a:moveTo>
                    <a:pt x="283425" y="0"/>
                  </a:moveTo>
                  <a:lnTo>
                    <a:pt x="0" y="0"/>
                  </a:lnTo>
                  <a:lnTo>
                    <a:pt x="0" y="119138"/>
                  </a:lnTo>
                  <a:lnTo>
                    <a:pt x="283425" y="119138"/>
                  </a:lnTo>
                  <a:lnTo>
                    <a:pt x="283425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bject 33">
              <a:extLst>
                <a:ext uri="{FF2B5EF4-FFF2-40B4-BE49-F238E27FC236}">
                  <a16:creationId xmlns:a16="http://schemas.microsoft.com/office/drawing/2014/main" id="{869028B0-B935-40DF-927E-60C2E3A58C4A}"/>
                </a:ext>
              </a:extLst>
            </p:cNvPr>
            <p:cNvSpPr/>
            <p:nvPr/>
          </p:nvSpPr>
          <p:spPr>
            <a:xfrm>
              <a:off x="2859582" y="4547349"/>
              <a:ext cx="187960" cy="59690"/>
            </a:xfrm>
            <a:custGeom>
              <a:avLst/>
              <a:gdLst/>
              <a:ahLst/>
              <a:cxnLst/>
              <a:rect l="l" t="t" r="r" b="b"/>
              <a:pathLst>
                <a:path w="187960" h="59689">
                  <a:moveTo>
                    <a:pt x="50063" y="0"/>
                  </a:moveTo>
                  <a:lnTo>
                    <a:pt x="37858" y="0"/>
                  </a:lnTo>
                  <a:lnTo>
                    <a:pt x="37858" y="39776"/>
                  </a:lnTo>
                  <a:lnTo>
                    <a:pt x="37693" y="39776"/>
                  </a:lnTo>
                  <a:lnTo>
                    <a:pt x="12954" y="0"/>
                  </a:lnTo>
                  <a:lnTo>
                    <a:pt x="0" y="0"/>
                  </a:lnTo>
                  <a:lnTo>
                    <a:pt x="0" y="59283"/>
                  </a:lnTo>
                  <a:lnTo>
                    <a:pt x="12204" y="59283"/>
                  </a:lnTo>
                  <a:lnTo>
                    <a:pt x="12204" y="19596"/>
                  </a:lnTo>
                  <a:lnTo>
                    <a:pt x="12369" y="19596"/>
                  </a:lnTo>
                  <a:lnTo>
                    <a:pt x="37033" y="59283"/>
                  </a:lnTo>
                  <a:lnTo>
                    <a:pt x="50063" y="59283"/>
                  </a:lnTo>
                  <a:lnTo>
                    <a:pt x="50063" y="0"/>
                  </a:lnTo>
                  <a:close/>
                </a:path>
                <a:path w="187960" h="59689">
                  <a:moveTo>
                    <a:pt x="106565" y="48323"/>
                  </a:moveTo>
                  <a:lnTo>
                    <a:pt x="74587" y="48323"/>
                  </a:lnTo>
                  <a:lnTo>
                    <a:pt x="74587" y="33794"/>
                  </a:lnTo>
                  <a:lnTo>
                    <a:pt x="103314" y="33794"/>
                  </a:lnTo>
                  <a:lnTo>
                    <a:pt x="103314" y="23672"/>
                  </a:lnTo>
                  <a:lnTo>
                    <a:pt x="74587" y="23672"/>
                  </a:lnTo>
                  <a:lnTo>
                    <a:pt x="74587" y="10960"/>
                  </a:lnTo>
                  <a:lnTo>
                    <a:pt x="105892" y="10960"/>
                  </a:lnTo>
                  <a:lnTo>
                    <a:pt x="105892" y="0"/>
                  </a:lnTo>
                  <a:lnTo>
                    <a:pt x="61556" y="0"/>
                  </a:lnTo>
                  <a:lnTo>
                    <a:pt x="61556" y="59283"/>
                  </a:lnTo>
                  <a:lnTo>
                    <a:pt x="106565" y="59283"/>
                  </a:lnTo>
                  <a:lnTo>
                    <a:pt x="106565" y="48323"/>
                  </a:lnTo>
                  <a:close/>
                </a:path>
                <a:path w="187960" h="59689">
                  <a:moveTo>
                    <a:pt x="187794" y="0"/>
                  </a:moveTo>
                  <a:lnTo>
                    <a:pt x="175018" y="0"/>
                  </a:lnTo>
                  <a:lnTo>
                    <a:pt x="165303" y="40843"/>
                  </a:lnTo>
                  <a:lnTo>
                    <a:pt x="165138" y="40843"/>
                  </a:lnTo>
                  <a:lnTo>
                    <a:pt x="155003" y="0"/>
                  </a:lnTo>
                  <a:lnTo>
                    <a:pt x="142798" y="0"/>
                  </a:lnTo>
                  <a:lnTo>
                    <a:pt x="132511" y="40347"/>
                  </a:lnTo>
                  <a:lnTo>
                    <a:pt x="132334" y="40347"/>
                  </a:lnTo>
                  <a:lnTo>
                    <a:pt x="122961" y="0"/>
                  </a:lnTo>
                  <a:lnTo>
                    <a:pt x="109918" y="0"/>
                  </a:lnTo>
                  <a:lnTo>
                    <a:pt x="125615" y="59283"/>
                  </a:lnTo>
                  <a:lnTo>
                    <a:pt x="138811" y="59283"/>
                  </a:lnTo>
                  <a:lnTo>
                    <a:pt x="148691" y="18935"/>
                  </a:lnTo>
                  <a:lnTo>
                    <a:pt x="148856" y="18935"/>
                  </a:lnTo>
                  <a:lnTo>
                    <a:pt x="158902" y="59283"/>
                  </a:lnTo>
                  <a:lnTo>
                    <a:pt x="171856" y="59283"/>
                  </a:lnTo>
                  <a:lnTo>
                    <a:pt x="187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CB7171D-1FF8-4EBD-AE0B-2A354F9DB19F}"/>
              </a:ext>
            </a:extLst>
          </p:cNvPr>
          <p:cNvSpPr/>
          <p:nvPr/>
        </p:nvSpPr>
        <p:spPr>
          <a:xfrm>
            <a:off x="2005021" y="5801819"/>
            <a:ext cx="1609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&amp; White Scent Early Mix</a:t>
            </a:r>
            <a:b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70085496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FCFEFB8-B32F-4817-B28F-31A9E2EBBEFC}"/>
              </a:ext>
            </a:extLst>
          </p:cNvPr>
          <p:cNvSpPr/>
          <p:nvPr/>
        </p:nvSpPr>
        <p:spPr>
          <a:xfrm>
            <a:off x="2021671" y="2943431"/>
            <a:ext cx="1055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Scent Early</a:t>
            </a:r>
            <a:b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70019938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4A23FB-9CB7-4CCE-B3E3-B3DF4805BE2A}"/>
              </a:ext>
            </a:extLst>
          </p:cNvPr>
          <p:cNvSpPr/>
          <p:nvPr/>
        </p:nvSpPr>
        <p:spPr>
          <a:xfrm>
            <a:off x="3659404" y="2933906"/>
            <a:ext cx="998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Scent Early</a:t>
            </a:r>
            <a:b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70008607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46EA1A-83EC-4650-BFB0-E3AA3407EE13}"/>
              </a:ext>
            </a:extLst>
          </p:cNvPr>
          <p:cNvSpPr/>
          <p:nvPr/>
        </p:nvSpPr>
        <p:spPr>
          <a:xfrm>
            <a:off x="5249050" y="2933906"/>
            <a:ext cx="716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Scent</a:t>
            </a:r>
            <a:b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70019935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purple flower&#10;&#10;Description automatically generated">
            <a:extLst>
              <a:ext uri="{FF2B5EF4-FFF2-40B4-BE49-F238E27FC236}">
                <a16:creationId xmlns:a16="http://schemas.microsoft.com/office/drawing/2014/main" id="{6AAEC5CB-6A74-42A4-A889-1F5F32F986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600" y="737049"/>
            <a:ext cx="1385181" cy="2149596"/>
          </a:xfrm>
          <a:prstGeom prst="roundRect">
            <a:avLst>
              <a:gd name="adj" fmla="val 10390"/>
            </a:avLst>
          </a:prstGeom>
          <a:ln>
            <a:noFill/>
          </a:ln>
          <a:effectLst/>
        </p:spPr>
      </p:pic>
      <p:pic>
        <p:nvPicPr>
          <p:cNvPr id="15" name="Picture 14" descr="A close up of a purple flower&#10;&#10;Description automatically generated">
            <a:extLst>
              <a:ext uri="{FF2B5EF4-FFF2-40B4-BE49-F238E27FC236}">
                <a16:creationId xmlns:a16="http://schemas.microsoft.com/office/drawing/2014/main" id="{704F567E-33C8-4A45-BCC7-514636341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0"/>
          <a:stretch/>
        </p:blipFill>
        <p:spPr>
          <a:xfrm>
            <a:off x="5260953" y="737049"/>
            <a:ext cx="1414378" cy="2150724"/>
          </a:xfrm>
          <a:prstGeom prst="roundRect">
            <a:avLst>
              <a:gd name="adj" fmla="val 8507"/>
            </a:avLst>
          </a:prstGeom>
          <a:ln>
            <a:noFill/>
          </a:ln>
          <a:effectLst/>
        </p:spPr>
      </p:pic>
      <p:pic>
        <p:nvPicPr>
          <p:cNvPr id="17" name="Picture 1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EFFD2B24-4AA5-4888-9DFF-997F0AFC35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100" y="3726714"/>
            <a:ext cx="2071576" cy="2071576"/>
          </a:xfrm>
          <a:prstGeom prst="roundRect">
            <a:avLst>
              <a:gd name="adj" fmla="val 6156"/>
            </a:avLst>
          </a:prstGeom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E87A0C-A979-0731-8B04-796951B08A56}"/>
              </a:ext>
            </a:extLst>
          </p:cNvPr>
          <p:cNvSpPr/>
          <p:nvPr/>
        </p:nvSpPr>
        <p:spPr>
          <a:xfrm>
            <a:off x="383919" y="2958192"/>
            <a:ext cx="950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Scent Mini</a:t>
            </a:r>
            <a:b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70060558</a:t>
            </a:r>
            <a:endParaRPr lang="nl-NL" sz="80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5F88D3-12F9-6263-1AEB-136BC71879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1" t="1864" r="4446" b="3544"/>
          <a:stretch/>
        </p:blipFill>
        <p:spPr>
          <a:xfrm>
            <a:off x="383920" y="746734"/>
            <a:ext cx="1503534" cy="2133843"/>
          </a:xfrm>
          <a:prstGeom prst="roundRect">
            <a:avLst>
              <a:gd name="adj" fmla="val 10331"/>
            </a:avLst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0986366-E12F-47F5-07DD-408EF31B4CDE}"/>
              </a:ext>
            </a:extLst>
          </p:cNvPr>
          <p:cNvSpPr/>
          <p:nvPr/>
        </p:nvSpPr>
        <p:spPr>
          <a:xfrm>
            <a:off x="7782110" y="5711727"/>
            <a:ext cx="9012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Scent Mini</a:t>
            </a:r>
            <a:br>
              <a:rPr lang="en-US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i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70060558</a:t>
            </a:r>
            <a:endParaRPr lang="nl-NL" sz="800" i="1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F5B5A3-6C29-4CCC-A3C5-D59D205700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81" y="3726714"/>
            <a:ext cx="1468010" cy="2048690"/>
          </a:xfrm>
          <a:prstGeom prst="roundRect">
            <a:avLst>
              <a:gd name="adj" fmla="val 7843"/>
            </a:avLst>
          </a:prstGeom>
          <a:ln>
            <a:solidFill>
              <a:srgbClr val="2E3092"/>
            </a:solidFill>
          </a:ln>
        </p:spPr>
      </p:pic>
      <p:pic>
        <p:nvPicPr>
          <p:cNvPr id="8196" name="Picture 4" descr="White Scent Early (70019938)">
            <a:extLst>
              <a:ext uri="{FF2B5EF4-FFF2-40B4-BE49-F238E27FC236}">
                <a16:creationId xmlns:a16="http://schemas.microsoft.com/office/drawing/2014/main" id="{997B840F-909D-5340-87E4-A7826322E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3606" y="771677"/>
            <a:ext cx="1497822" cy="2083324"/>
          </a:xfrm>
          <a:prstGeom prst="roundRect">
            <a:avLst>
              <a:gd name="adj" fmla="val 122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98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urrender Red (70020775)">
            <a:extLst>
              <a:ext uri="{FF2B5EF4-FFF2-40B4-BE49-F238E27FC236}">
                <a16:creationId xmlns:a16="http://schemas.microsoft.com/office/drawing/2014/main" id="{0350C365-B893-9230-AD06-503BC118C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8577"/>
            <a:ext cx="2557101" cy="613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8021278" y="0"/>
            <a:ext cx="4169705" cy="134257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78478" y="5297109"/>
            <a:ext cx="2108617" cy="795089"/>
          </a:xfrm>
          <a:prstGeom prst="rect">
            <a:avLst/>
          </a:prstGeom>
        </p:spPr>
        <p:txBody>
          <a:bodyPr vert="horz" wrap="square" lIns="0" tIns="71120" rIns="0" bIns="0" rtlCol="0" anchor="t">
            <a:spAutoFit/>
          </a:bodyPr>
          <a:lstStyle/>
          <a:p>
            <a:pPr marL="12700"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/>
                <a:cs typeface="Arial"/>
              </a:rPr>
              <a:t>Размер в грунте</a:t>
            </a:r>
            <a:r>
              <a:rPr lang="en-US" sz="1050" b="1" dirty="0">
                <a:solidFill>
                  <a:srgbClr val="2E3092"/>
                </a:solidFill>
                <a:latin typeface="Arial"/>
                <a:cs typeface="Arial"/>
              </a:rPr>
              <a:t> </a:t>
            </a:r>
            <a:b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rgbClr val="2E3092"/>
                </a:solidFill>
                <a:latin typeface="Arial"/>
                <a:cs typeface="Arial"/>
              </a:rPr>
              <a:t>высота</a:t>
            </a:r>
            <a:r>
              <a:rPr lang="en-US" sz="1050" dirty="0">
                <a:solidFill>
                  <a:srgbClr val="2E3092"/>
                </a:solidFill>
                <a:latin typeface="Arial"/>
                <a:cs typeface="Arial"/>
              </a:rPr>
              <a:t> 30-35 </a:t>
            </a:r>
            <a:r>
              <a:rPr lang="ru-RU" sz="1050" dirty="0">
                <a:solidFill>
                  <a:srgbClr val="2E3092"/>
                </a:solidFill>
                <a:latin typeface="Arial"/>
                <a:cs typeface="Arial"/>
              </a:rPr>
              <a:t>см </a:t>
            </a:r>
            <a:b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spc="-15" dirty="0">
                <a:solidFill>
                  <a:srgbClr val="2E3092"/>
                </a:solidFill>
                <a:latin typeface="Arial"/>
                <a:cs typeface="Arial"/>
              </a:rPr>
              <a:t>ширина</a:t>
            </a:r>
            <a:r>
              <a:rPr lang="en-US" sz="1050" spc="-95" dirty="0">
                <a:solidFill>
                  <a:srgbClr val="2E3092"/>
                </a:solidFill>
                <a:latin typeface="Arial"/>
                <a:cs typeface="Arial"/>
              </a:rPr>
              <a:t> </a:t>
            </a:r>
            <a:r>
              <a:rPr lang="en-US" sz="1050" b="1" spc="-95" dirty="0">
                <a:solidFill>
                  <a:srgbClr val="2E3092"/>
                </a:solidFill>
                <a:latin typeface="Arial"/>
                <a:cs typeface="Arial"/>
              </a:rPr>
              <a:t> </a:t>
            </a:r>
            <a:r>
              <a:rPr lang="en-US" sz="1050" dirty="0">
                <a:solidFill>
                  <a:schemeClr val="tx2"/>
                </a:solidFill>
                <a:latin typeface="Arial"/>
                <a:cs typeface="Arial"/>
              </a:rPr>
              <a:t>30-40 </a:t>
            </a:r>
            <a:r>
              <a:rPr lang="ru-RU" sz="1050" dirty="0">
                <a:solidFill>
                  <a:schemeClr val="tx2"/>
                </a:solidFill>
                <a:latin typeface="Arial"/>
                <a:cs typeface="Arial"/>
              </a:rPr>
              <a:t>см </a:t>
            </a:r>
          </a:p>
          <a:p>
            <a:pPr marL="12700">
              <a:spcBef>
                <a:spcPts val="560"/>
              </a:spcBef>
            </a:pPr>
            <a:r>
              <a:rPr lang="ru-RU" sz="1050" dirty="0">
                <a:solidFill>
                  <a:srgbClr val="2E3092"/>
                </a:solidFill>
                <a:latin typeface="Arial"/>
                <a:cs typeface="Arial"/>
              </a:rPr>
              <a:t>Семена- обычные</a:t>
            </a:r>
            <a:endParaRPr lang="en-US" sz="1050" dirty="0">
              <a:solidFill>
                <a:srgbClr val="2E3092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75527" y="5422780"/>
            <a:ext cx="3267413" cy="459100"/>
          </a:xfrm>
          <a:prstGeom prst="rect">
            <a:avLst/>
          </a:prstGeom>
        </p:spPr>
        <p:txBody>
          <a:bodyPr vert="horz" wrap="square" lIns="0" tIns="7112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</a:t>
            </a:r>
            <a:r>
              <a:rPr sz="1050" b="1" spc="185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459"/>
              </a:spcBef>
            </a:pPr>
            <a:r>
              <a:rPr lang="ru-RU" sz="1050" b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рекомендуемый диаметр горшка</a:t>
            </a:r>
            <a:r>
              <a:rPr lang="nl-NL" sz="1050" b="1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50" spc="-1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12-19</a:t>
            </a:r>
            <a:r>
              <a:rPr lang="nl-NL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  <a:endParaRPr lang="nl-NL" sz="105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11195" y="5232418"/>
            <a:ext cx="8906510" cy="0"/>
          </a:xfrm>
          <a:custGeom>
            <a:avLst/>
            <a:gdLst/>
            <a:ahLst/>
            <a:cxnLst/>
            <a:rect l="l" t="t" r="r" b="b"/>
            <a:pathLst>
              <a:path w="8906510">
                <a:moveTo>
                  <a:pt x="0" y="0"/>
                </a:moveTo>
                <a:lnTo>
                  <a:pt x="89062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8" name="object 38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9671222" y="6142005"/>
              <a:ext cx="2521634" cy="719899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object 41"/>
          <p:cNvSpPr/>
          <p:nvPr/>
        </p:nvSpPr>
        <p:spPr>
          <a:xfrm>
            <a:off x="2632774" y="1113847"/>
            <a:ext cx="4251960" cy="0"/>
          </a:xfrm>
          <a:custGeom>
            <a:avLst/>
            <a:gdLst/>
            <a:ahLst/>
            <a:cxnLst/>
            <a:rect l="l" t="t" r="r" b="b"/>
            <a:pathLst>
              <a:path w="4251959">
                <a:moveTo>
                  <a:pt x="0" y="0"/>
                </a:moveTo>
                <a:lnTo>
                  <a:pt x="4251960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754859" y="251698"/>
            <a:ext cx="47215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i="1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Очиток обыкновенный   </a:t>
            </a:r>
            <a:r>
              <a:rPr lang="nl-NL" sz="14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Sedum telephium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2643174" y="605073"/>
            <a:ext cx="498168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000" b="1" spc="-15" dirty="0" err="1">
                <a:latin typeface="Arial" panose="020B0604020202020204" pitchFamily="34" charset="0"/>
                <a:cs typeface="Arial" panose="020B0604020202020204" pitchFamily="34" charset="0"/>
              </a:rPr>
              <a:t>Серрендер</a:t>
            </a:r>
            <a:r>
              <a:rPr lang="ru-RU" sz="3000" b="1" spc="-15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nl-NL" sz="2800" b="1" spc="-15" dirty="0">
                <a:latin typeface="Arial" panose="020B0604020202020204" pitchFamily="34" charset="0"/>
                <a:cs typeface="Arial" panose="020B0604020202020204" pitchFamily="34" charset="0"/>
              </a:rPr>
              <a:t>Surrende</a:t>
            </a:r>
            <a:r>
              <a:rPr lang="nl-NL" sz="3000" b="1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881456" y="1435064"/>
            <a:ext cx="5139822" cy="19056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r>
              <a:rPr lang="ru-RU" sz="1400" b="1" dirty="0">
                <a:solidFill>
                  <a:srgbClr val="2E3092"/>
                </a:solidFill>
                <a:latin typeface="Arial"/>
                <a:cs typeface="Arial"/>
              </a:rPr>
              <a:t>Очиток из семян, не уступающий по качеству вегетативно размножаемым сортам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3092"/>
                </a:solidFill>
                <a:latin typeface="Arial"/>
                <a:cs typeface="Arial"/>
              </a:rPr>
              <a:t>Высокий процент всхожести для чёткого планирования производства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3092"/>
                </a:solidFill>
                <a:latin typeface="Arial"/>
                <a:cs typeface="Arial"/>
              </a:rPr>
              <a:t>100% растений зацветают в год посева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3092"/>
                </a:solidFill>
                <a:latin typeface="Arial"/>
                <a:cs typeface="Arial"/>
              </a:rPr>
              <a:t>Большое количество цветоносов на каждом растении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3092"/>
                </a:solidFill>
                <a:latin typeface="Arial"/>
                <a:cs typeface="Arial"/>
              </a:rPr>
              <a:t>Меньшие затраты на выращивание по сравнению с вегетативным материалом</a:t>
            </a:r>
          </a:p>
          <a:p>
            <a:endParaRPr lang="en-US" sz="1100" b="0" i="0" u="none" strike="noStrike" baseline="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xfrm>
            <a:off x="153415" y="6358350"/>
            <a:ext cx="217804" cy="1635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endParaRPr spc="-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0" name="object 7">
            <a:extLst>
              <a:ext uri="{FF2B5EF4-FFF2-40B4-BE49-F238E27FC236}">
                <a16:creationId xmlns:a16="http://schemas.microsoft.com/office/drawing/2014/main" id="{D12C8EEC-E07D-4B0C-9C57-EC2441386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099162"/>
              </p:ext>
            </p:extLst>
          </p:nvPr>
        </p:nvGraphicFramePr>
        <p:xfrm>
          <a:off x="6021879" y="3786364"/>
          <a:ext cx="2285141" cy="4645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5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9749">
                <a:tc>
                  <a:txBody>
                    <a:bodyPr/>
                    <a:lstStyle/>
                    <a:p>
                      <a:pPr marL="50800">
                        <a:lnSpc>
                          <a:spcPts val="1410"/>
                        </a:lnSpc>
                      </a:pPr>
                      <a:r>
                        <a:rPr lang="ru-RU" sz="1050" spc="-35" dirty="0">
                          <a:solidFill>
                            <a:srgbClr val="2E3092"/>
                          </a:solidFill>
                          <a:latin typeface="HelveticaNeueLT Pro 55 Roman"/>
                          <a:cs typeface="HelveticaNeueLT Pro 55 Roman"/>
                        </a:rPr>
                        <a:t>серия для сравнения с </a:t>
                      </a:r>
                      <a:r>
                        <a:rPr lang="nl-NL" sz="1050" spc="-5" dirty="0">
                          <a:solidFill>
                            <a:srgbClr val="2E309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Surrender</a:t>
                      </a: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847">
                <a:tc>
                  <a:txBody>
                    <a:bodyPr/>
                    <a:lstStyle/>
                    <a:p>
                      <a:pPr algn="r" fontAlgn="ctr"/>
                      <a:r>
                        <a:rPr lang="nl-NL" sz="1050" u="none" strike="noStrike" dirty="0">
                          <a:solidFill>
                            <a:srgbClr val="2E3092"/>
                          </a:solidFill>
                          <a:effectLst/>
                          <a:latin typeface="Arial"/>
                          <a:cs typeface="Arial"/>
                        </a:rPr>
                        <a:t> Herbstfreude </a:t>
                      </a:r>
                      <a:endParaRPr lang="nl-NL" sz="1050" b="1" i="0" u="none" strike="noStrike" dirty="0">
                        <a:solidFill>
                          <a:srgbClr val="2E309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3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828253"/>
                  </a:ext>
                </a:extLst>
              </a:tr>
            </a:tbl>
          </a:graphicData>
        </a:graphic>
      </p:graphicFrame>
      <p:sp>
        <p:nvSpPr>
          <p:cNvPr id="7" name="object 6">
            <a:extLst>
              <a:ext uri="{FF2B5EF4-FFF2-40B4-BE49-F238E27FC236}">
                <a16:creationId xmlns:a16="http://schemas.microsoft.com/office/drawing/2014/main" id="{779C8621-E6E4-06A4-24FB-0E6682C8F549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27CD81-397B-804C-BA93-0438156D6E46}"/>
              </a:ext>
            </a:extLst>
          </p:cNvPr>
          <p:cNvSpPr txBox="1"/>
          <p:nvPr/>
        </p:nvSpPr>
        <p:spPr>
          <a:xfrm>
            <a:off x="2769394" y="4615921"/>
            <a:ext cx="1409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rgbClr val="2E3092"/>
                </a:solidFill>
              </a:rPr>
              <a:t>Surrender Red</a:t>
            </a:r>
          </a:p>
          <a:p>
            <a:r>
              <a:rPr lang="nl-NL" sz="800" i="0" u="none" strike="noStrike" baseline="0" dirty="0">
                <a:solidFill>
                  <a:srgbClr val="2E3092"/>
                </a:solidFill>
                <a:latin typeface="Arial" panose="020B0604020202020204" pitchFamily="34" charset="0"/>
              </a:rPr>
              <a:t>70099122</a:t>
            </a:r>
            <a:endParaRPr lang="nl-NL" sz="800" dirty="0">
              <a:solidFill>
                <a:srgbClr val="2E309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2DEC9-885D-9D79-1F60-64789E7E6F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076" y="3401965"/>
            <a:ext cx="1076833" cy="1250055"/>
          </a:xfrm>
          <a:prstGeom prst="roundRect">
            <a:avLst>
              <a:gd name="adj" fmla="val 15782"/>
            </a:avLst>
          </a:prstGeom>
        </p:spPr>
      </p:pic>
      <p:pic>
        <p:nvPicPr>
          <p:cNvPr id="9220" name="Picture 4" descr="Surrender Red (70020775)">
            <a:extLst>
              <a:ext uri="{FF2B5EF4-FFF2-40B4-BE49-F238E27FC236}">
                <a16:creationId xmlns:a16="http://schemas.microsoft.com/office/drawing/2014/main" id="{80B1E068-C85F-4568-78C4-8A7925125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7054" y="1435220"/>
            <a:ext cx="3597311" cy="359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351409-926E-20C1-2FDE-FFC108098C3B}"/>
              </a:ext>
            </a:extLst>
          </p:cNvPr>
          <p:cNvSpPr txBox="1"/>
          <p:nvPr/>
        </p:nvSpPr>
        <p:spPr>
          <a:xfrm>
            <a:off x="8375548" y="4796497"/>
            <a:ext cx="1748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 dirty="0">
                <a:solidFill>
                  <a:srgbClr val="2E3092"/>
                </a:solidFill>
              </a:rPr>
              <a:t>Surrender Red</a:t>
            </a:r>
          </a:p>
          <a:p>
            <a:r>
              <a:rPr lang="nl-NL" sz="800" i="1" u="none" strike="noStrike" baseline="0" dirty="0">
                <a:solidFill>
                  <a:srgbClr val="2E3092"/>
                </a:solidFill>
                <a:latin typeface="Arial" panose="020B0604020202020204" pitchFamily="34" charset="0"/>
              </a:rPr>
              <a:t>70099122</a:t>
            </a:r>
            <a:endParaRPr lang="nl-NL" sz="800" i="1" dirty="0">
              <a:solidFill>
                <a:srgbClr val="2E309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6D382-0063-2355-3BD5-DE600E3D519F}"/>
              </a:ext>
            </a:extLst>
          </p:cNvPr>
          <p:cNvSpPr txBox="1"/>
          <p:nvPr/>
        </p:nvSpPr>
        <p:spPr>
          <a:xfrm>
            <a:off x="192187" y="5647099"/>
            <a:ext cx="1748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i="1">
                <a:solidFill>
                  <a:schemeClr val="bg1"/>
                </a:solidFill>
              </a:rPr>
              <a:t>Surrender Red Imp.</a:t>
            </a:r>
          </a:p>
          <a:p>
            <a:r>
              <a:rPr lang="nl-NL" sz="800" i="1" u="none" strike="noStrike" baseline="0">
                <a:solidFill>
                  <a:schemeClr val="bg1"/>
                </a:solidFill>
                <a:latin typeface="Arial" panose="020B0604020202020204" pitchFamily="34" charset="0"/>
              </a:rPr>
              <a:t>70099122</a:t>
            </a:r>
            <a:endParaRPr lang="nl-NL" sz="800" i="1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2CC08A-3B15-E045-420A-83A6281BBA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8" t="7075" r="8106" b="6536"/>
          <a:stretch/>
        </p:blipFill>
        <p:spPr>
          <a:xfrm>
            <a:off x="4118413" y="3400426"/>
            <a:ext cx="1345291" cy="1250056"/>
          </a:xfrm>
          <a:prstGeom prst="roundRect">
            <a:avLst>
              <a:gd name="adj" fmla="val 9392"/>
            </a:avLst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A901E6-580F-9C48-BB23-A921648C37B5}"/>
              </a:ext>
            </a:extLst>
          </p:cNvPr>
          <p:cNvSpPr txBox="1"/>
          <p:nvPr/>
        </p:nvSpPr>
        <p:spPr>
          <a:xfrm>
            <a:off x="4096189" y="4619867"/>
            <a:ext cx="13251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" b="1" i="0" u="none" strike="noStrike" baseline="0" dirty="0">
                <a:solidFill>
                  <a:srgbClr val="2E3092"/>
                </a:solidFill>
                <a:latin typeface="Arial" panose="020B0604020202020204" pitchFamily="34" charset="0"/>
              </a:rPr>
              <a:t>Surrender Rose Imp.</a:t>
            </a:r>
          </a:p>
          <a:p>
            <a:r>
              <a:rPr lang="nl-NL" sz="800" i="0" u="none" strike="noStrike" baseline="0" dirty="0">
                <a:solidFill>
                  <a:srgbClr val="2E3092"/>
                </a:solidFill>
                <a:latin typeface="Arial" panose="020B0604020202020204" pitchFamily="34" charset="0"/>
              </a:rPr>
              <a:t>70088368</a:t>
            </a:r>
          </a:p>
        </p:txBody>
      </p:sp>
      <p:pic>
        <p:nvPicPr>
          <p:cNvPr id="21" name="object 34">
            <a:extLst>
              <a:ext uri="{FF2B5EF4-FFF2-40B4-BE49-F238E27FC236}">
                <a16:creationId xmlns:a16="http://schemas.microsoft.com/office/drawing/2014/main" id="{FDC25BBD-F66A-E5BB-212E-100A6ABA5712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786" y="4941092"/>
            <a:ext cx="183972" cy="854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1D7D08-4FDE-BC77-126C-A7E8725A2AAB}"/>
              </a:ext>
            </a:extLst>
          </p:cNvPr>
          <p:cNvSpPr txBox="1"/>
          <p:nvPr/>
        </p:nvSpPr>
        <p:spPr>
          <a:xfrm>
            <a:off x="5611026" y="4393909"/>
            <a:ext cx="239223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2E3092"/>
                </a:solidFill>
                <a:latin typeface="Arial"/>
                <a:cs typeface="Arial"/>
              </a:rPr>
              <a:t>Red</a:t>
            </a:r>
            <a:r>
              <a:rPr lang="en-US" sz="1100" dirty="0">
                <a:solidFill>
                  <a:srgbClr val="2E3092"/>
                </a:solidFill>
                <a:latin typeface="Arial"/>
                <a:cs typeface="Arial"/>
              </a:rPr>
              <a:t>:</a:t>
            </a:r>
            <a:r>
              <a:rPr lang="ru-RU" sz="1100" dirty="0">
                <a:solidFill>
                  <a:srgbClr val="2E3092"/>
                </a:solidFill>
                <a:latin typeface="Arial"/>
                <a:cs typeface="Arial"/>
              </a:rPr>
              <a:t>всегда стабильно хорошее производство семян</a:t>
            </a:r>
            <a:endParaRPr lang="en-US" sz="1100" dirty="0">
              <a:solidFill>
                <a:srgbClr val="2E3092"/>
              </a:solidFill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i="0" u="none" strike="noStrike" baseline="0" dirty="0">
                <a:solidFill>
                  <a:srgbClr val="2E3092"/>
                </a:solidFill>
                <a:latin typeface="Arial"/>
                <a:cs typeface="Arial"/>
              </a:rPr>
              <a:t> Rose </a:t>
            </a:r>
            <a:r>
              <a:rPr lang="en-US" sz="1100" b="1" i="0" u="none" strike="noStrike" baseline="0" dirty="0" err="1">
                <a:solidFill>
                  <a:srgbClr val="2E3092"/>
                </a:solidFill>
                <a:latin typeface="Arial"/>
                <a:cs typeface="Arial"/>
              </a:rPr>
              <a:t>imp</a:t>
            </a:r>
            <a:r>
              <a:rPr lang="en-US" sz="1100" b="0" i="0" u="none" strike="noStrike" baseline="0" dirty="0" err="1">
                <a:solidFill>
                  <a:srgbClr val="2E3092"/>
                </a:solidFill>
                <a:latin typeface="Arial"/>
                <a:cs typeface="Arial"/>
              </a:rPr>
              <a:t>r</a:t>
            </a:r>
            <a:r>
              <a:rPr lang="en-US" sz="1100" b="0" i="0" u="none" strike="noStrike" baseline="0" dirty="0">
                <a:solidFill>
                  <a:srgbClr val="2E3092"/>
                </a:solidFill>
                <a:latin typeface="Arial"/>
                <a:cs typeface="Arial"/>
              </a:rPr>
              <a:t>.</a:t>
            </a:r>
            <a:r>
              <a:rPr lang="ru-RU" sz="1100" dirty="0">
                <a:solidFill>
                  <a:srgbClr val="2E3092"/>
                </a:solidFill>
                <a:latin typeface="Arial"/>
                <a:cs typeface="Arial"/>
              </a:rPr>
              <a:t>: кремовые бутоны и тёмно-розовые цветки</a:t>
            </a:r>
            <a:endParaRPr lang="en-US" sz="1100" b="0" i="0" u="none" strike="noStrike" baseline="0" dirty="0">
              <a:solidFill>
                <a:srgbClr val="2E309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003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7551C-4755-C02B-3650-253824DC3DE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lang="nl-NL" spc="-25" smtClean="0"/>
              <a:t>43</a:t>
            </a:fld>
            <a:endParaRPr lang="nl-NL" spc="-2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3EF520-E5A3-ADE4-DEC3-160DAAF5FC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78"/>
          <a:stretch/>
        </p:blipFill>
        <p:spPr>
          <a:xfrm>
            <a:off x="461637" y="1986010"/>
            <a:ext cx="4971497" cy="3221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C007FD-D1D8-3A29-BFEA-85AE6CEBC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9"/>
          <a:stretch/>
        </p:blipFill>
        <p:spPr>
          <a:xfrm>
            <a:off x="5822608" y="1986010"/>
            <a:ext cx="5661469" cy="3212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80196-69DA-57E2-3E37-37CE3F2945A3}"/>
              </a:ext>
            </a:extLst>
          </p:cNvPr>
          <p:cNvSpPr txBox="1"/>
          <p:nvPr/>
        </p:nvSpPr>
        <p:spPr>
          <a:xfrm>
            <a:off x="3693318" y="5358871"/>
            <a:ext cx="184105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>
                <a:solidFill>
                  <a:srgbClr val="2E3092"/>
                </a:solidFill>
              </a:rPr>
              <a:t>Surrender Red</a:t>
            </a:r>
          </a:p>
          <a:p>
            <a:r>
              <a:rPr lang="nl-NL" sz="1050" i="0" u="none" strike="noStrike" baseline="0" dirty="0">
                <a:solidFill>
                  <a:srgbClr val="2E3092"/>
                </a:solidFill>
                <a:latin typeface="Arial" panose="020B0604020202020204" pitchFamily="34" charset="0"/>
              </a:rPr>
              <a:t>70099122</a:t>
            </a:r>
            <a:endParaRPr lang="nl-NL" sz="1050" dirty="0">
              <a:solidFill>
                <a:srgbClr val="2E309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C50CBE-129B-E035-27B8-8299F5D2B12C}"/>
              </a:ext>
            </a:extLst>
          </p:cNvPr>
          <p:cNvSpPr txBox="1"/>
          <p:nvPr/>
        </p:nvSpPr>
        <p:spPr>
          <a:xfrm>
            <a:off x="743389" y="5366825"/>
            <a:ext cx="173136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050" b="1" i="0" u="none" strike="noStrike" baseline="0" dirty="0">
                <a:solidFill>
                  <a:srgbClr val="2E3092"/>
                </a:solidFill>
                <a:latin typeface="Arial" panose="020B0604020202020204" pitchFamily="34" charset="0"/>
              </a:rPr>
              <a:t>Surrender Rose Imp.</a:t>
            </a:r>
          </a:p>
          <a:p>
            <a:r>
              <a:rPr lang="nl-NL" sz="1050" i="0" u="none" strike="noStrike" baseline="0" dirty="0">
                <a:solidFill>
                  <a:srgbClr val="2E3092"/>
                </a:solidFill>
                <a:latin typeface="Arial" panose="020B0604020202020204" pitchFamily="34" charset="0"/>
              </a:rPr>
              <a:t>70088368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8713F-C46F-FC0C-076F-00522631510D}"/>
              </a:ext>
            </a:extLst>
          </p:cNvPr>
          <p:cNvSpPr txBox="1"/>
          <p:nvPr/>
        </p:nvSpPr>
        <p:spPr>
          <a:xfrm>
            <a:off x="9459548" y="5358871"/>
            <a:ext cx="184105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>
                <a:solidFill>
                  <a:srgbClr val="2E3092"/>
                </a:solidFill>
              </a:rPr>
              <a:t>Surrender Red</a:t>
            </a:r>
          </a:p>
          <a:p>
            <a:r>
              <a:rPr lang="nl-NL" sz="1050" i="0" u="none" strike="noStrike" baseline="0" dirty="0">
                <a:solidFill>
                  <a:srgbClr val="2E3092"/>
                </a:solidFill>
                <a:latin typeface="Arial" panose="020B0604020202020204" pitchFamily="34" charset="0"/>
              </a:rPr>
              <a:t>70099122</a:t>
            </a:r>
            <a:endParaRPr lang="nl-NL" sz="1050" dirty="0">
              <a:solidFill>
                <a:srgbClr val="2E309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4898A2-59D9-23F2-D420-B22366837E9B}"/>
              </a:ext>
            </a:extLst>
          </p:cNvPr>
          <p:cNvSpPr txBox="1"/>
          <p:nvPr/>
        </p:nvSpPr>
        <p:spPr>
          <a:xfrm>
            <a:off x="6509619" y="5366825"/>
            <a:ext cx="173136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050" b="1" i="0" u="none" strike="noStrike" baseline="0">
                <a:solidFill>
                  <a:srgbClr val="2E3092"/>
                </a:solidFill>
                <a:latin typeface="Arial" panose="020B0604020202020204" pitchFamily="34" charset="0"/>
              </a:rPr>
              <a:t>Surrender Rose Imp.</a:t>
            </a:r>
          </a:p>
          <a:p>
            <a:r>
              <a:rPr lang="nl-NL" sz="1050" i="0" u="none" strike="noStrike" baseline="0">
                <a:solidFill>
                  <a:srgbClr val="2E3092"/>
                </a:solidFill>
                <a:latin typeface="Arial" panose="020B0604020202020204" pitchFamily="34" charset="0"/>
              </a:rPr>
              <a:t>70088368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0CB5462-0C5A-E571-26E8-8DE0F5EA1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80" y="201686"/>
            <a:ext cx="6738620" cy="307777"/>
          </a:xfrm>
        </p:spPr>
        <p:txBody>
          <a:bodyPr/>
          <a:lstStyle/>
          <a:p>
            <a:r>
              <a:rPr lang="nl-NL" b="1" spc="-10" dirty="0">
                <a:latin typeface="Arial" panose="020B0604020202020204" pitchFamily="34" charset="0"/>
                <a:cs typeface="Arial" panose="020B0604020202020204" pitchFamily="34" charset="0"/>
              </a:rPr>
              <a:t>Surrender   </a:t>
            </a:r>
            <a:r>
              <a:rPr lang="nl-NL" sz="2000" spc="-5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 окраски в серии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451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937" y="920621"/>
            <a:ext cx="5715000" cy="5016758"/>
          </a:xfrm>
        </p:spPr>
        <p:txBody>
          <a:bodyPr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Благодарю за</a:t>
            </a:r>
            <a:r>
              <a:rPr lang="ru-RU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r>
              <a:rPr lang="ru-RU" sz="6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ru-RU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Юлия Троицкая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8 916 707 00 26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julia.troitskaya@syngenta.com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A9BA751B-2142-4771-9859-7D790CADAC58}"/>
              </a:ext>
            </a:extLst>
          </p:cNvPr>
          <p:cNvSpPr/>
          <p:nvPr/>
        </p:nvSpPr>
        <p:spPr>
          <a:xfrm>
            <a:off x="8020050" y="0"/>
            <a:ext cx="4171950" cy="134302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9285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83180" cy="61459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1060" y="5733088"/>
            <a:ext cx="9163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b="0" i="1" err="1">
                <a:solidFill>
                  <a:schemeClr val="bg1"/>
                </a:solidFill>
                <a:latin typeface="HelveticaNeueLT Pro 65 Md"/>
                <a:cs typeface="HelveticaNeueLT Pro 65 Md"/>
              </a:rPr>
              <a:t>Florific</a:t>
            </a:r>
            <a:r>
              <a:rPr lang="en-US" sz="675" b="0" i="1" spc="225" baseline="30864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>
                <a:solidFill>
                  <a:schemeClr val="bg1"/>
                </a:solidFill>
                <a:latin typeface="HelveticaNeueLT Pro 65 Md"/>
                <a:cs typeface="HelveticaNeueLT Pro 65 Md"/>
              </a:rPr>
              <a:t>Red</a:t>
            </a:r>
            <a:r>
              <a:rPr lang="en-US" sz="800" b="0" i="1" spc="55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 spc="-20">
                <a:solidFill>
                  <a:schemeClr val="bg1"/>
                </a:solidFill>
                <a:latin typeface="HelveticaNeueLT Pro 65 Md"/>
                <a:cs typeface="HelveticaNeueLT Pro 65 Md"/>
              </a:rPr>
              <a:t>Imp.</a:t>
            </a:r>
            <a:br>
              <a:rPr lang="en-US" sz="800" b="0" i="1" spc="-20">
                <a:solidFill>
                  <a:schemeClr val="bg1"/>
                </a:solidFill>
                <a:latin typeface="HelveticaNeueLT Pro 65 Md"/>
                <a:cs typeface="HelveticaNeueLT Pro 65 Md"/>
              </a:rPr>
            </a:br>
            <a:r>
              <a:rPr lang="en-US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70048980</a:t>
            </a:r>
            <a:endParaRPr lang="en-US" sz="800" i="1">
              <a:solidFill>
                <a:schemeClr val="bg1"/>
              </a:solidFill>
              <a:latin typeface="HelveticaNeueLT Pro 65 Md"/>
              <a:cs typeface="HelveticaNeueLT Pro 65 Md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551" y="1596355"/>
            <a:ext cx="4088824" cy="30920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281166" y="4728712"/>
            <a:ext cx="93662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50" i="1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sz="1000" i="1" spc="232" baseline="30864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1050" i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Pink</a:t>
            </a:r>
            <a:br>
              <a:rPr lang="nl-NL" sz="1050" i="1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nl-NL" sz="1050" i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70071258</a:t>
            </a:r>
            <a:endParaRPr sz="1050" i="1" dirty="0">
              <a:latin typeface="HelveticaNeueLT Pro 55 Roman"/>
              <a:cs typeface="HelveticaNeueLT Pro 55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11195" y="5257818"/>
            <a:ext cx="9236710" cy="0"/>
          </a:xfrm>
          <a:custGeom>
            <a:avLst/>
            <a:gdLst/>
            <a:ahLst/>
            <a:cxnLst/>
            <a:rect l="l" t="t" r="r" b="b"/>
            <a:pathLst>
              <a:path w="9236710">
                <a:moveTo>
                  <a:pt x="0" y="0"/>
                </a:moveTo>
                <a:lnTo>
                  <a:pt x="92364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29394" y="5219149"/>
            <a:ext cx="1450340" cy="751488"/>
          </a:xfrm>
          <a:prstGeom prst="rect">
            <a:avLst/>
          </a:prstGeom>
        </p:spPr>
        <p:txBody>
          <a:bodyPr vert="horz" wrap="square" lIns="0" tIns="7112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Размер в грунте</a:t>
            </a:r>
            <a:r>
              <a:rPr lang="en-US" sz="10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br>
              <a:rPr lang="en-US" sz="10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ширина</a:t>
            </a:r>
            <a:r>
              <a:rPr lang="en-US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25-30</a:t>
            </a: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см </a:t>
            </a:r>
            <a:r>
              <a:rPr lang="en-US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br>
              <a:rPr lang="en-US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высота</a:t>
            </a:r>
            <a:r>
              <a:rPr lang="en-US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25-30</a:t>
            </a:r>
            <a:r>
              <a:rPr lang="ru-RU" sz="10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см </a:t>
            </a:r>
            <a:endParaRPr lang="en-US" sz="10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10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Габитус</a:t>
            </a:r>
            <a:r>
              <a:rPr lang="en-US" sz="10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ru-RU" sz="10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округлый </a:t>
            </a:r>
            <a:endParaRPr lang="en-US" sz="10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78500" y="5377758"/>
            <a:ext cx="3245034" cy="4591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105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Местоположение: </a:t>
            </a:r>
            <a:r>
              <a:rPr lang="ru-RU" sz="10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тень, полутень или </a:t>
            </a:r>
            <a:r>
              <a:rPr lang="ru-RU" sz="1050" spc="-2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солнце</a:t>
            </a:r>
            <a:endParaRPr lang="en-US" sz="105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105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рекомендуемый диаметр горшка  </a:t>
            </a:r>
            <a:r>
              <a:rPr lang="en-US" sz="10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11-14 </a:t>
            </a:r>
            <a:r>
              <a:rPr lang="ru-RU" sz="10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</a:t>
            </a:r>
            <a:endParaRPr lang="en-US" sz="1050" dirty="0">
              <a:latin typeface="HelveticaNeueLT Pro 55 Roman"/>
              <a:cs typeface="HelveticaNeueLT Pro 55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591965" y="570622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CATALOG</a:t>
            </a:r>
            <a:endParaRPr lang="en-US" sz="800"/>
          </a:p>
        </p:txBody>
      </p:sp>
      <p:sp>
        <p:nvSpPr>
          <p:cNvPr id="19" name="object 19"/>
          <p:cNvSpPr/>
          <p:nvPr/>
        </p:nvSpPr>
        <p:spPr>
          <a:xfrm>
            <a:off x="9176731" y="5715057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GUIDES</a:t>
            </a:r>
            <a:endParaRPr lang="en-US" sz="800"/>
          </a:p>
        </p:txBody>
      </p:sp>
      <p:sp>
        <p:nvSpPr>
          <p:cNvPr id="20" name="object 20"/>
          <p:cNvSpPr txBox="1"/>
          <p:nvPr/>
        </p:nvSpPr>
        <p:spPr>
          <a:xfrm>
            <a:off x="9527712" y="5423566"/>
            <a:ext cx="1578610" cy="34689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30810">
              <a:lnSpc>
                <a:spcPct val="100000"/>
              </a:lnSpc>
              <a:spcBef>
                <a:spcPts val="665"/>
              </a:spcBef>
            </a:pPr>
            <a:r>
              <a:rPr lang="ru-RU" sz="9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r>
              <a:rPr lang="en-US" sz="800" b="1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endParaRPr lang="en-US" sz="8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1549" y="383071"/>
            <a:ext cx="12192856" cy="6401358"/>
            <a:chOff x="0" y="460546"/>
            <a:chExt cx="12192856" cy="6401358"/>
          </a:xfrm>
        </p:grpSpPr>
        <p:sp>
          <p:nvSpPr>
            <p:cNvPr id="22" name="object 22"/>
            <p:cNvSpPr/>
            <p:nvPr/>
          </p:nvSpPr>
          <p:spPr>
            <a:xfrm>
              <a:off x="0" y="6145911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4738" y="495606"/>
              <a:ext cx="188401" cy="1568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2589" y="460546"/>
              <a:ext cx="176798" cy="226444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2754859" y="255354"/>
            <a:ext cx="247713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spc="85" dirty="0">
                <a:solidFill>
                  <a:srgbClr val="2E3092"/>
                </a:solidFill>
                <a:latin typeface="HelveticaNeueLT Pro 67 MdCn"/>
                <a:cs typeface="HelveticaNeueLT Pro 67 MdCn"/>
              </a:rPr>
              <a:t>БАЛЬЗАМИН НОВОГВИНЕЙСКИЙ</a:t>
            </a:r>
            <a:br>
              <a:rPr lang="nl-NL" sz="1000" spc="85" dirty="0">
                <a:solidFill>
                  <a:srgbClr val="2E3092"/>
                </a:solidFill>
                <a:latin typeface="HelveticaNeueLT Pro 67 MdCn"/>
                <a:cs typeface="HelveticaNeueLT Pro 67 MdCn"/>
              </a:rPr>
            </a:br>
            <a:r>
              <a:rPr sz="1100" i="1" spc="10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Impatiens</a:t>
            </a:r>
            <a:r>
              <a:rPr sz="1100" i="1" spc="120" dirty="0">
                <a:solidFill>
                  <a:srgbClr val="2E3092"/>
                </a:solidFill>
                <a:latin typeface="HelveticaNeueLT Pro 57 Cn"/>
                <a:cs typeface="HelveticaNeueLT Pro 57 Cn"/>
              </a:rPr>
              <a:t> </a:t>
            </a:r>
            <a:r>
              <a:rPr lang="en-US" sz="1100" i="1" spc="-10" dirty="0" err="1">
                <a:solidFill>
                  <a:srgbClr val="2E3092"/>
                </a:solidFill>
                <a:latin typeface="HelveticaNeueLT Pro 57 Cn"/>
                <a:cs typeface="HelveticaNeueLT Pro 57 Cn"/>
              </a:rPr>
              <a:t>hawkeri</a:t>
            </a:r>
            <a:endParaRPr sz="1100" dirty="0">
              <a:latin typeface="HelveticaNeueLT Pro 57 Cn"/>
              <a:cs typeface="HelveticaNeueLT Pro 57 Cn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810923" y="624725"/>
            <a:ext cx="346582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000" b="1" spc="-10" dirty="0" err="1">
                <a:latin typeface="HelveticaNeueLT Pro 55 Roman"/>
                <a:cs typeface="HelveticaNeueLT Pro 55 Roman"/>
              </a:rPr>
              <a:t>Флорифик</a:t>
            </a:r>
            <a:r>
              <a:rPr lang="ru-RU" sz="3000" b="1" spc="-10" dirty="0">
                <a:latin typeface="HelveticaNeueLT Pro 55 Roman"/>
                <a:cs typeface="HelveticaNeueLT Pro 55 Roman"/>
              </a:rPr>
              <a:t>  </a:t>
            </a:r>
            <a:r>
              <a:rPr sz="24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Florific</a:t>
            </a:r>
            <a:endParaRPr sz="3600" baseline="3174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75288" y="1158999"/>
            <a:ext cx="6296184" cy="13380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Отмеченная наградами серия из семян</a:t>
            </a: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Устанавливает стандарт производства  бальзаминов </a:t>
            </a:r>
            <a:r>
              <a:rPr lang="ru-RU" sz="105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новогвинейских</a:t>
            </a:r>
            <a:endParaRPr lang="ru-RU" sz="105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Растения не останавливают свой рост и развитие, а главное не теряют декоративности         даже при 14°С.</a:t>
            </a:r>
          </a:p>
          <a:p>
            <a:pPr marL="127000" marR="76835" indent="-180000">
              <a:lnSpc>
                <a:spcPts val="900"/>
              </a:lnSpc>
              <a:spcBef>
                <a:spcPts val="680"/>
              </a:spcBef>
              <a:buChar char="•"/>
              <a:tabLst>
                <a:tab pos="127000" algn="l"/>
              </a:tabLst>
            </a:pPr>
            <a:r>
              <a:rPr lang="ru-RU" sz="10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Идеально подходит для больших кассет и маленьких горшков.</a:t>
            </a:r>
          </a:p>
          <a:p>
            <a:pPr marL="127000" marR="76835" indent="-180000">
              <a:lnSpc>
                <a:spcPts val="900"/>
              </a:lnSpc>
              <a:spcBef>
                <a:spcPts val="680"/>
              </a:spcBef>
              <a:buChar char="•"/>
              <a:tabLst>
                <a:tab pos="127000" algn="l"/>
              </a:tabLst>
            </a:pPr>
            <a:r>
              <a:rPr lang="ru-RU" sz="10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Хорошее ветвление, быстрый рост</a:t>
            </a:r>
          </a:p>
          <a:p>
            <a:pPr marL="127000" marR="76835" indent="-180000">
              <a:lnSpc>
                <a:spcPts val="900"/>
              </a:lnSpc>
              <a:spcBef>
                <a:spcPts val="680"/>
              </a:spcBef>
              <a:buChar char="•"/>
              <a:tabLst>
                <a:tab pos="127000" algn="l"/>
              </a:tabLst>
            </a:pPr>
            <a:r>
              <a:rPr lang="ru-RU" sz="10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Цветение над листвой, крупные цветки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423410" y="4208040"/>
            <a:ext cx="1162878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sz="800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Pink</a:t>
            </a:r>
            <a:endParaRPr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70071258</a:t>
            </a:r>
            <a:endParaRPr sz="800">
              <a:latin typeface="HelveticaNeueLT Pro 55 Roman"/>
              <a:cs typeface="HelveticaNeueLT Pro 55 Roman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805" y="2675851"/>
            <a:ext cx="1496921" cy="1467618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6155153" y="4238405"/>
            <a:ext cx="1399108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sz="800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Orange</a:t>
            </a:r>
            <a:endParaRPr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70067068</a:t>
            </a:r>
            <a:endParaRPr sz="800">
              <a:latin typeface="HelveticaNeueLT Pro 55 Roman"/>
              <a:cs typeface="HelveticaNeueLT Pro 55 Roman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977" y="2679986"/>
            <a:ext cx="1496904" cy="1467618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2797675" y="4243027"/>
            <a:ext cx="1523096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sz="800" b="1" spc="97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80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 </a:t>
            </a:r>
            <a:r>
              <a:rPr sz="80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  <a:endParaRPr sz="80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70048980</a:t>
            </a:r>
            <a:endParaRPr sz="800">
              <a:latin typeface="HelveticaNeueLT Pro 55 Roman"/>
              <a:cs typeface="HelveticaNeueLT Pro 55 Roman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771" y="2698073"/>
            <a:ext cx="1496904" cy="146761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3162482" y="4468499"/>
            <a:ext cx="1450340" cy="811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9600"/>
              </a:lnSpc>
              <a:spcBef>
                <a:spcPts val="95"/>
              </a:spcBef>
            </a:pPr>
            <a:r>
              <a:rPr lang="ru-RU" sz="10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 габитус, время цветения, </a:t>
            </a:r>
            <a:r>
              <a:rPr lang="ru-RU" sz="11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интенсивность</a:t>
            </a:r>
            <a:r>
              <a:rPr lang="ru-RU" sz="10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окраски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5</a:t>
            </a:fld>
            <a:endParaRPr spc="-25"/>
          </a:p>
        </p:txBody>
      </p:sp>
      <p:sp>
        <p:nvSpPr>
          <p:cNvPr id="45" name="object 45"/>
          <p:cNvSpPr txBox="1"/>
          <p:nvPr/>
        </p:nvSpPr>
        <p:spPr>
          <a:xfrm>
            <a:off x="4430720" y="4813648"/>
            <a:ext cx="1347780" cy="155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kern="0"/>
            </a:defPPr>
            <a:lvl1pPr marL="12700" marR="5080">
              <a:lnSpc>
                <a:spcPct val="129600"/>
              </a:lnSpc>
              <a:spcBef>
                <a:spcPts val="95"/>
              </a:spcBef>
              <a:defRPr sz="10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Новая окраска</a:t>
            </a:r>
            <a:endParaRPr dirty="0"/>
          </a:p>
        </p:txBody>
      </p:sp>
      <p:pic>
        <p:nvPicPr>
          <p:cNvPr id="48" name="object 37">
            <a:extLst>
              <a:ext uri="{FF2B5EF4-FFF2-40B4-BE49-F238E27FC236}">
                <a16:creationId xmlns:a16="http://schemas.microsoft.com/office/drawing/2014/main" id="{FD1293E2-84D3-9154-64A7-6B0D3AB842BC}"/>
              </a:ext>
            </a:extLst>
          </p:cNvPr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459" y="4535072"/>
            <a:ext cx="235293" cy="109249"/>
          </a:xfrm>
          <a:prstGeom prst="rect">
            <a:avLst/>
          </a:prstGeom>
        </p:spPr>
      </p:pic>
      <p:pic>
        <p:nvPicPr>
          <p:cNvPr id="49" name="object 33">
            <a:extLst>
              <a:ext uri="{FF2B5EF4-FFF2-40B4-BE49-F238E27FC236}">
                <a16:creationId xmlns:a16="http://schemas.microsoft.com/office/drawing/2014/main" id="{0A19A3F6-81F6-C77A-C0C8-57A9AC721252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136" y="4518111"/>
            <a:ext cx="235293" cy="109249"/>
          </a:xfrm>
          <a:prstGeom prst="rect">
            <a:avLst/>
          </a:prstGeom>
        </p:spPr>
      </p:pic>
      <p:pic>
        <p:nvPicPr>
          <p:cNvPr id="50" name="object 41">
            <a:extLst>
              <a:ext uri="{FF2B5EF4-FFF2-40B4-BE49-F238E27FC236}">
                <a16:creationId xmlns:a16="http://schemas.microsoft.com/office/drawing/2014/main" id="{4F1B3FBE-AE7D-0D36-AB2F-A04B1D8B2032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077" y="4573172"/>
            <a:ext cx="235293" cy="109249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BA58FD91-EF97-DD3E-3F6C-384BC43D5960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12" name="object 48">
            <a:extLst>
              <a:ext uri="{FF2B5EF4-FFF2-40B4-BE49-F238E27FC236}">
                <a16:creationId xmlns:a16="http://schemas.microsoft.com/office/drawing/2014/main" id="{4CC18258-866D-236F-D0B0-7F618421F6E3}"/>
              </a:ext>
            </a:extLst>
          </p:cNvPr>
          <p:cNvSpPr txBox="1"/>
          <p:nvPr/>
        </p:nvSpPr>
        <p:spPr>
          <a:xfrm>
            <a:off x="8924391" y="648415"/>
            <a:ext cx="3335148" cy="59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200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nl-NL" sz="1200" spc="-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lang="ru-RU" sz="1200" spc="-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:</a:t>
            </a:r>
            <a:endParaRPr lang="nl-NL" sz="1200" spc="-5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nl-NL" sz="1200" spc="-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Divine	</a:t>
            </a:r>
            <a:r>
              <a:rPr lang="en-GB" sz="1200" spc="-10" dirty="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lang="en-GB" sz="1200" spc="-3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en-GB" sz="12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lang="en-GB" sz="1050" spc="-30" baseline="33333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endParaRPr lang="ru-RU" sz="1050" spc="-30" baseline="33333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nl-NL" sz="1200" spc="-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(</a:t>
            </a:r>
            <a:r>
              <a:rPr lang="ru-RU" sz="1200" spc="-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производство прекращено</a:t>
            </a:r>
            <a:r>
              <a:rPr lang="nl-NL" sz="1200" spc="-5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)</a:t>
            </a:r>
            <a:endParaRPr sz="1200" dirty="0">
              <a:latin typeface="HelveticaNeueLT Pro 55 Roman"/>
              <a:cs typeface="HelveticaNeueLT Pro 55 Roman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2D707A-7322-C492-C773-35C3EC9EB4E6}"/>
              </a:ext>
            </a:extLst>
          </p:cNvPr>
          <p:cNvCxnSpPr>
            <a:cxnSpLocks/>
          </p:cNvCxnSpPr>
          <p:nvPr/>
        </p:nvCxnSpPr>
        <p:spPr>
          <a:xfrm>
            <a:off x="8924391" y="1055684"/>
            <a:ext cx="2432805" cy="0"/>
          </a:xfrm>
          <a:prstGeom prst="line">
            <a:avLst/>
          </a:prstGeom>
          <a:ln>
            <a:solidFill>
              <a:srgbClr val="2E3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45">
            <a:extLst>
              <a:ext uri="{FF2B5EF4-FFF2-40B4-BE49-F238E27FC236}">
                <a16:creationId xmlns:a16="http://schemas.microsoft.com/office/drawing/2014/main" id="{0EAF123D-844B-72CA-2AF4-EFC3004CA504}"/>
              </a:ext>
            </a:extLst>
          </p:cNvPr>
          <p:cNvSpPr txBox="1"/>
          <p:nvPr/>
        </p:nvSpPr>
        <p:spPr>
          <a:xfrm>
            <a:off x="5981770" y="4851331"/>
            <a:ext cx="1347780" cy="1913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kern="0"/>
            </a:defPPr>
            <a:lvl1pPr marL="12700" marR="5080">
              <a:lnSpc>
                <a:spcPct val="129600"/>
              </a:lnSpc>
              <a:spcBef>
                <a:spcPts val="95"/>
              </a:spcBef>
              <a:defRPr sz="100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Новая окраска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5649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954011" y="-2768"/>
            <a:ext cx="5237480" cy="6148705"/>
            <a:chOff x="6954011" y="-2768"/>
            <a:chExt cx="5237480" cy="6148705"/>
          </a:xfrm>
        </p:grpSpPr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1278" y="-2768"/>
              <a:ext cx="4169705" cy="13425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4011" y="0"/>
              <a:ext cx="5234940" cy="614591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25780" y="201686"/>
            <a:ext cx="4042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117600" algn="l"/>
                <a:tab pos="1307465" algn="l"/>
              </a:tabLst>
            </a:pPr>
            <a:r>
              <a:rPr lang="en-GB" b="1" spc="-10" dirty="0" err="1">
                <a:latin typeface="HelveticaNeueLT Pro 55 Roman"/>
                <a:cs typeface="HelveticaNeueLT Pro 55 Roman"/>
              </a:rPr>
              <a:t>Florific</a:t>
            </a:r>
            <a:r>
              <a:rPr sz="1725" b="1" baseline="31400" dirty="0">
                <a:latin typeface="HelveticaNeueLT Pro 55 Roman"/>
                <a:cs typeface="HelveticaNeueLT Pro 55 Roman"/>
              </a:rPr>
              <a:t>	</a:t>
            </a:r>
            <a:r>
              <a:rPr sz="2000" spc="-50" dirty="0"/>
              <a:t>|</a:t>
            </a:r>
            <a:r>
              <a:rPr sz="2000" dirty="0"/>
              <a:t>	</a:t>
            </a:r>
            <a:r>
              <a:rPr lang="ru-RU" sz="2000" spc="-20" dirty="0"/>
              <a:t>Все окраски в серии</a:t>
            </a:r>
            <a:endParaRPr sz="20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3955" y="3473226"/>
            <a:ext cx="75311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lang="nl-NL" sz="525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Lavender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70019983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055" y="2348814"/>
            <a:ext cx="1147345" cy="112488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06731" y="3473703"/>
            <a:ext cx="61087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sz="525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Violet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70019982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0" y="2349290"/>
            <a:ext cx="1147346" cy="112489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769856" y="1761334"/>
            <a:ext cx="68072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lang="nl-NL" sz="525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Orange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70067068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54" y="2064090"/>
            <a:ext cx="178562" cy="8290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46" y="636922"/>
            <a:ext cx="1147356" cy="112488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39791" y="1770695"/>
            <a:ext cx="741045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lang="nl-NL" sz="525" b="1" spc="97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Red </a:t>
            </a:r>
            <a:r>
              <a:rPr sz="65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Imp.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70048980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89" y="2073451"/>
            <a:ext cx="178562" cy="829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94" y="646283"/>
            <a:ext cx="1147343" cy="112488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288565" y="1794196"/>
            <a:ext cx="61595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sz="525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White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70019978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803" y="636442"/>
            <a:ext cx="1147343" cy="1124892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007780" y="1761334"/>
            <a:ext cx="565785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lang="nl-NL" sz="525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Pink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70071258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877" y="2064090"/>
            <a:ext cx="178562" cy="8290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880" y="636922"/>
            <a:ext cx="1147345" cy="1124889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974017" y="3478797"/>
            <a:ext cx="940435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lang="nl-NL" sz="525" b="1" spc="89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Sweet</a:t>
            </a:r>
            <a:r>
              <a:rPr sz="650" b="1" spc="-1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Orange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70019990</a:t>
            </a:r>
            <a:endParaRPr sz="650">
              <a:latin typeface="HelveticaNeueLT Pro 55 Roman"/>
              <a:cs typeface="HelveticaNeueLT Pro 55 Roman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529" y="3721513"/>
            <a:ext cx="125990" cy="161041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4283803" y="4110409"/>
            <a:ext cx="534670" cy="23980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650" b="1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Florific</a:t>
            </a:r>
            <a:r>
              <a:rPr sz="525" b="1" spc="104" baseline="31746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650" b="1" spc="-25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Mix</a:t>
            </a:r>
            <a:endParaRPr sz="650"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650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70019980</a:t>
            </a:r>
            <a:endParaRPr sz="650">
              <a:latin typeface="HelveticaNeueLT Pro 55 Roman"/>
              <a:cs typeface="HelveticaNeueLT Pro 55 Roman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6</a:t>
            </a:fld>
            <a:endParaRPr spc="-25"/>
          </a:p>
        </p:txBody>
      </p:sp>
      <p:pic>
        <p:nvPicPr>
          <p:cNvPr id="2050" name="Picture 2" descr="Florific Mix (70019980)">
            <a:extLst>
              <a:ext uri="{FF2B5EF4-FFF2-40B4-BE49-F238E27FC236}">
                <a16:creationId xmlns:a16="http://schemas.microsoft.com/office/drawing/2014/main" id="{F93A1B6E-AF13-79C6-4EDD-2BAA93D8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474" y="2310976"/>
            <a:ext cx="2641562" cy="1713714"/>
          </a:xfrm>
          <a:prstGeom prst="roundRect">
            <a:avLst>
              <a:gd name="adj" fmla="val 94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orific Sweet Orange (70019990)">
            <a:extLst>
              <a:ext uri="{FF2B5EF4-FFF2-40B4-BE49-F238E27FC236}">
                <a16:creationId xmlns:a16="http://schemas.microsoft.com/office/drawing/2014/main" id="{F7F174AB-F727-85DA-60A3-CC4F6396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007" y="2353239"/>
            <a:ext cx="1147345" cy="1130389"/>
          </a:xfrm>
          <a:prstGeom prst="roundRect">
            <a:avLst>
              <a:gd name="adj" fmla="val 59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E9351077-5A54-2693-DDC6-0672E3F2AD07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83180" cy="61459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723" y="1962749"/>
            <a:ext cx="3965447" cy="323104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78188" y="5517793"/>
            <a:ext cx="11836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b="0" i="1">
                <a:solidFill>
                  <a:schemeClr val="bg1"/>
                </a:solidFill>
                <a:latin typeface="HelveticaNeueLT Pro 65 Md"/>
                <a:cs typeface="HelveticaNeueLT Pro 65 Md"/>
              </a:rPr>
              <a:t>Imara</a:t>
            </a:r>
            <a:r>
              <a:rPr lang="en-US" sz="675" b="0" i="1" baseline="30864">
                <a:solidFill>
                  <a:schemeClr val="bg1"/>
                </a:solidFill>
                <a:latin typeface="HelveticaNeueLT Pro 65 Md"/>
                <a:cs typeface="HelveticaNeueLT Pro 65 Md"/>
              </a:rPr>
              <a:t>®</a:t>
            </a:r>
            <a:r>
              <a:rPr lang="en-US" sz="675" b="0" i="1" spc="209" baseline="30864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>
                <a:solidFill>
                  <a:schemeClr val="bg1"/>
                </a:solidFill>
                <a:latin typeface="HelveticaNeueLT Pro 65 Md"/>
                <a:cs typeface="HelveticaNeueLT Pro 65 Md"/>
              </a:rPr>
              <a:t>XDR</a:t>
            </a:r>
            <a:r>
              <a:rPr lang="en-US" sz="800" b="0" i="1" spc="45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>
                <a:solidFill>
                  <a:schemeClr val="bg1"/>
                </a:solidFill>
                <a:latin typeface="HelveticaNeueLT Pro 65 Md"/>
                <a:cs typeface="HelveticaNeueLT Pro 65 Md"/>
              </a:rPr>
              <a:t>White</a:t>
            </a:r>
            <a:r>
              <a:rPr lang="en-US" sz="800" b="0" i="1" spc="50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 spc="-20">
                <a:solidFill>
                  <a:schemeClr val="bg1"/>
                </a:solidFill>
                <a:latin typeface="HelveticaNeueLT Pro 65 Md"/>
                <a:cs typeface="HelveticaNeueLT Pro 65 Md"/>
              </a:rPr>
              <a:t>Imp.</a:t>
            </a:r>
            <a:r>
              <a:rPr lang="en-US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 70102008</a:t>
            </a:r>
            <a:endParaRPr lang="en-US" sz="800" i="1">
              <a:solidFill>
                <a:schemeClr val="bg1"/>
              </a:solidFill>
              <a:latin typeface="HelveticaNeueLT Pro 65 Md"/>
              <a:cs typeface="HelveticaNeueLT Pro 65 M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62419" y="4046828"/>
            <a:ext cx="11055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b="0" i="1">
                <a:solidFill>
                  <a:srgbClr val="2E3092"/>
                </a:solidFill>
                <a:latin typeface="HelveticaNeueLT Pro 45 Lt"/>
                <a:cs typeface="HelveticaNeueLT Pro 45 Lt"/>
              </a:rPr>
              <a:t>Imara</a:t>
            </a:r>
            <a:r>
              <a:rPr lang="en-US" sz="675" b="0" i="1" baseline="30864">
                <a:solidFill>
                  <a:srgbClr val="2E3092"/>
                </a:solidFill>
                <a:latin typeface="HelveticaNeueLT Pro 45 Lt"/>
                <a:cs typeface="HelveticaNeueLT Pro 45 Lt"/>
              </a:rPr>
              <a:t>®</a:t>
            </a:r>
            <a:r>
              <a:rPr lang="en-US" sz="675" b="0" i="1" spc="187" baseline="30864">
                <a:solidFill>
                  <a:srgbClr val="2E3092"/>
                </a:solidFill>
                <a:latin typeface="HelveticaNeueLT Pro 45 Lt"/>
                <a:cs typeface="HelveticaNeueLT Pro 45 Lt"/>
              </a:rPr>
              <a:t> </a:t>
            </a:r>
            <a:r>
              <a:rPr lang="en-US" sz="800" b="0" i="1">
                <a:solidFill>
                  <a:srgbClr val="2E3092"/>
                </a:solidFill>
                <a:latin typeface="HelveticaNeueLT Pro 45 Lt"/>
                <a:cs typeface="HelveticaNeueLT Pro 45 Lt"/>
              </a:rPr>
              <a:t>XDR</a:t>
            </a:r>
            <a:r>
              <a:rPr lang="en-US" sz="800" b="0" i="1" spc="30">
                <a:solidFill>
                  <a:srgbClr val="2E3092"/>
                </a:solidFill>
                <a:latin typeface="HelveticaNeueLT Pro 45 Lt"/>
                <a:cs typeface="HelveticaNeueLT Pro 45 Lt"/>
              </a:rPr>
              <a:t> </a:t>
            </a:r>
            <a:r>
              <a:rPr lang="en-US" sz="800" b="0" i="1">
                <a:solidFill>
                  <a:srgbClr val="2E3092"/>
                </a:solidFill>
                <a:latin typeface="HelveticaNeueLT Pro 45 Lt"/>
                <a:cs typeface="HelveticaNeueLT Pro 45 Lt"/>
              </a:rPr>
              <a:t>White</a:t>
            </a:r>
            <a:r>
              <a:rPr lang="en-US" sz="800" b="0" i="1" spc="30">
                <a:solidFill>
                  <a:srgbClr val="2E3092"/>
                </a:solidFill>
                <a:latin typeface="HelveticaNeueLT Pro 45 Lt"/>
                <a:cs typeface="HelveticaNeueLT Pro 45 Lt"/>
              </a:rPr>
              <a:t> </a:t>
            </a:r>
            <a:r>
              <a:rPr lang="en-US" sz="800" b="0" i="1" spc="-20">
                <a:solidFill>
                  <a:srgbClr val="2E3092"/>
                </a:solidFill>
                <a:latin typeface="HelveticaNeueLT Pro 45 Lt"/>
                <a:cs typeface="HelveticaNeueLT Pro 45 Lt"/>
              </a:rPr>
              <a:t>Imp.</a:t>
            </a:r>
            <a:r>
              <a:rPr lang="en-US" sz="800" i="1" spc="-1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70102008</a:t>
            </a:r>
            <a:endParaRPr lang="en-US" sz="800" i="1">
              <a:latin typeface="HelveticaNeueLT Pro 45 Lt"/>
              <a:cs typeface="HelveticaNeueLT Pro 45 L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28657" y="744435"/>
            <a:ext cx="3199459" cy="482600"/>
            <a:chOff x="8938818" y="1488173"/>
            <a:chExt cx="1363980" cy="205740"/>
          </a:xfrm>
        </p:grpSpPr>
        <p:sp>
          <p:nvSpPr>
            <p:cNvPr id="7" name="object 7"/>
            <p:cNvSpPr/>
            <p:nvPr/>
          </p:nvSpPr>
          <p:spPr>
            <a:xfrm>
              <a:off x="9780822" y="1488944"/>
              <a:ext cx="521970" cy="205104"/>
            </a:xfrm>
            <a:custGeom>
              <a:avLst/>
              <a:gdLst/>
              <a:ahLst/>
              <a:cxnLst/>
              <a:rect l="l" t="t" r="r" b="b"/>
              <a:pathLst>
                <a:path w="521970" h="205105">
                  <a:moveTo>
                    <a:pt x="416661" y="0"/>
                  </a:moveTo>
                  <a:lnTo>
                    <a:pt x="0" y="0"/>
                  </a:lnTo>
                  <a:lnTo>
                    <a:pt x="0" y="106718"/>
                  </a:lnTo>
                  <a:lnTo>
                    <a:pt x="9542" y="144913"/>
                  </a:lnTo>
                  <a:lnTo>
                    <a:pt x="33134" y="176212"/>
                  </a:lnTo>
                  <a:lnTo>
                    <a:pt x="65622" y="197070"/>
                  </a:lnTo>
                  <a:lnTo>
                    <a:pt x="104902" y="204698"/>
                  </a:lnTo>
                  <a:lnTo>
                    <a:pt x="516191" y="204698"/>
                  </a:lnTo>
                  <a:lnTo>
                    <a:pt x="521538" y="199339"/>
                  </a:lnTo>
                  <a:lnTo>
                    <a:pt x="521514" y="192671"/>
                  </a:lnTo>
                  <a:lnTo>
                    <a:pt x="104914" y="192671"/>
                  </a:lnTo>
                  <a:lnTo>
                    <a:pt x="86934" y="190931"/>
                  </a:lnTo>
                  <a:lnTo>
                    <a:pt x="41376" y="167462"/>
                  </a:lnTo>
                  <a:lnTo>
                    <a:pt x="14326" y="124392"/>
                  </a:lnTo>
                  <a:lnTo>
                    <a:pt x="12077" y="12014"/>
                  </a:lnTo>
                  <a:lnTo>
                    <a:pt x="464406" y="12014"/>
                  </a:lnTo>
                  <a:lnTo>
                    <a:pt x="455941" y="7623"/>
                  </a:lnTo>
                  <a:lnTo>
                    <a:pt x="436960" y="1968"/>
                  </a:lnTo>
                  <a:lnTo>
                    <a:pt x="416661" y="0"/>
                  </a:lnTo>
                  <a:close/>
                </a:path>
                <a:path w="521970" h="205105">
                  <a:moveTo>
                    <a:pt x="464406" y="12014"/>
                  </a:moveTo>
                  <a:lnTo>
                    <a:pt x="416648" y="12014"/>
                  </a:lnTo>
                  <a:lnTo>
                    <a:pt x="434629" y="13760"/>
                  </a:lnTo>
                  <a:lnTo>
                    <a:pt x="451423" y="18762"/>
                  </a:lnTo>
                  <a:lnTo>
                    <a:pt x="491696" y="50178"/>
                  </a:lnTo>
                  <a:lnTo>
                    <a:pt x="509168" y="98564"/>
                  </a:lnTo>
                  <a:lnTo>
                    <a:pt x="509473" y="190068"/>
                  </a:lnTo>
                  <a:lnTo>
                    <a:pt x="506869" y="192671"/>
                  </a:lnTo>
                  <a:lnTo>
                    <a:pt x="521514" y="192671"/>
                  </a:lnTo>
                  <a:lnTo>
                    <a:pt x="521182" y="97980"/>
                  </a:lnTo>
                  <a:lnTo>
                    <a:pt x="511830" y="59618"/>
                  </a:lnTo>
                  <a:lnTo>
                    <a:pt x="488429" y="28486"/>
                  </a:lnTo>
                  <a:lnTo>
                    <a:pt x="473224" y="16587"/>
                  </a:lnTo>
                  <a:lnTo>
                    <a:pt x="464406" y="12014"/>
                  </a:lnTo>
                  <a:close/>
                </a:path>
              </a:pathLst>
            </a:custGeom>
            <a:solidFill>
              <a:srgbClr val="981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92896" y="1500966"/>
              <a:ext cx="497840" cy="180975"/>
            </a:xfrm>
            <a:custGeom>
              <a:avLst/>
              <a:gdLst/>
              <a:ahLst/>
              <a:cxnLst/>
              <a:rect l="l" t="t" r="r" b="b"/>
              <a:pathLst>
                <a:path w="497840" h="180975">
                  <a:moveTo>
                    <a:pt x="404571" y="0"/>
                  </a:moveTo>
                  <a:lnTo>
                    <a:pt x="0" y="0"/>
                  </a:lnTo>
                  <a:lnTo>
                    <a:pt x="0" y="94094"/>
                  </a:lnTo>
                  <a:lnTo>
                    <a:pt x="17739" y="142898"/>
                  </a:lnTo>
                  <a:lnTo>
                    <a:pt x="58062" y="173909"/>
                  </a:lnTo>
                  <a:lnTo>
                    <a:pt x="92837" y="180657"/>
                  </a:lnTo>
                  <a:lnTo>
                    <a:pt x="494792" y="180657"/>
                  </a:lnTo>
                  <a:lnTo>
                    <a:pt x="497395" y="178054"/>
                  </a:lnTo>
                  <a:lnTo>
                    <a:pt x="497090" y="86550"/>
                  </a:lnTo>
                  <a:lnTo>
                    <a:pt x="479618" y="38158"/>
                  </a:lnTo>
                  <a:lnTo>
                    <a:pt x="439345" y="6742"/>
                  </a:lnTo>
                  <a:lnTo>
                    <a:pt x="404571" y="0"/>
                  </a:lnTo>
                  <a:close/>
                </a:path>
              </a:pathLst>
            </a:custGeom>
            <a:solidFill>
              <a:srgbClr val="E40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36177" y="1540169"/>
              <a:ext cx="413384" cy="108585"/>
            </a:xfrm>
            <a:custGeom>
              <a:avLst/>
              <a:gdLst/>
              <a:ahLst/>
              <a:cxnLst/>
              <a:rect l="l" t="t" r="r" b="b"/>
              <a:pathLst>
                <a:path w="413384" h="108585">
                  <a:moveTo>
                    <a:pt x="36334" y="0"/>
                  </a:moveTo>
                  <a:lnTo>
                    <a:pt x="2133" y="0"/>
                  </a:lnTo>
                  <a:lnTo>
                    <a:pt x="51498" y="53251"/>
                  </a:lnTo>
                  <a:lnTo>
                    <a:pt x="0" y="108432"/>
                  </a:lnTo>
                  <a:lnTo>
                    <a:pt x="34201" y="108432"/>
                  </a:lnTo>
                  <a:lnTo>
                    <a:pt x="68402" y="68795"/>
                  </a:lnTo>
                  <a:lnTo>
                    <a:pt x="99730" y="68795"/>
                  </a:lnTo>
                  <a:lnTo>
                    <a:pt x="85115" y="53251"/>
                  </a:lnTo>
                  <a:lnTo>
                    <a:pt x="99826" y="37503"/>
                  </a:lnTo>
                  <a:lnTo>
                    <a:pt x="68402" y="37503"/>
                  </a:lnTo>
                  <a:lnTo>
                    <a:pt x="36334" y="0"/>
                  </a:lnTo>
                  <a:close/>
                </a:path>
                <a:path w="413384" h="108585">
                  <a:moveTo>
                    <a:pt x="99730" y="68795"/>
                  </a:moveTo>
                  <a:lnTo>
                    <a:pt x="68402" y="68795"/>
                  </a:lnTo>
                  <a:lnTo>
                    <a:pt x="102400" y="108432"/>
                  </a:lnTo>
                  <a:lnTo>
                    <a:pt x="136994" y="108432"/>
                  </a:lnTo>
                  <a:lnTo>
                    <a:pt x="99730" y="68795"/>
                  </a:lnTo>
                  <a:close/>
                </a:path>
                <a:path w="413384" h="108585">
                  <a:moveTo>
                    <a:pt x="134861" y="0"/>
                  </a:moveTo>
                  <a:lnTo>
                    <a:pt x="100266" y="0"/>
                  </a:lnTo>
                  <a:lnTo>
                    <a:pt x="68402" y="37503"/>
                  </a:lnTo>
                  <a:lnTo>
                    <a:pt x="99826" y="37503"/>
                  </a:lnTo>
                  <a:lnTo>
                    <a:pt x="134861" y="0"/>
                  </a:lnTo>
                  <a:close/>
                </a:path>
                <a:path w="413384" h="108585">
                  <a:moveTo>
                    <a:pt x="211810" y="0"/>
                  </a:moveTo>
                  <a:lnTo>
                    <a:pt x="146316" y="0"/>
                  </a:lnTo>
                  <a:lnTo>
                    <a:pt x="146316" y="108432"/>
                  </a:lnTo>
                  <a:lnTo>
                    <a:pt x="211810" y="108432"/>
                  </a:lnTo>
                  <a:lnTo>
                    <a:pt x="241514" y="105919"/>
                  </a:lnTo>
                  <a:lnTo>
                    <a:pt x="265368" y="97212"/>
                  </a:lnTo>
                  <a:lnTo>
                    <a:pt x="276900" y="85115"/>
                  </a:lnTo>
                  <a:lnTo>
                    <a:pt x="173520" y="85115"/>
                  </a:lnTo>
                  <a:lnTo>
                    <a:pt x="173520" y="23317"/>
                  </a:lnTo>
                  <a:lnTo>
                    <a:pt x="276900" y="23317"/>
                  </a:lnTo>
                  <a:lnTo>
                    <a:pt x="265368" y="11220"/>
                  </a:lnTo>
                  <a:lnTo>
                    <a:pt x="241514" y="2513"/>
                  </a:lnTo>
                  <a:lnTo>
                    <a:pt x="211810" y="0"/>
                  </a:lnTo>
                  <a:close/>
                </a:path>
                <a:path w="413384" h="108585">
                  <a:moveTo>
                    <a:pt x="276900" y="23317"/>
                  </a:moveTo>
                  <a:lnTo>
                    <a:pt x="211810" y="23317"/>
                  </a:lnTo>
                  <a:lnTo>
                    <a:pt x="227530" y="24128"/>
                  </a:lnTo>
                  <a:lnTo>
                    <a:pt x="242412" y="28055"/>
                  </a:lnTo>
                  <a:lnTo>
                    <a:pt x="253506" y="37338"/>
                  </a:lnTo>
                  <a:lnTo>
                    <a:pt x="257860" y="54216"/>
                  </a:lnTo>
                  <a:lnTo>
                    <a:pt x="253506" y="71094"/>
                  </a:lnTo>
                  <a:lnTo>
                    <a:pt x="242412" y="80376"/>
                  </a:lnTo>
                  <a:lnTo>
                    <a:pt x="227530" y="84303"/>
                  </a:lnTo>
                  <a:lnTo>
                    <a:pt x="211810" y="85115"/>
                  </a:lnTo>
                  <a:lnTo>
                    <a:pt x="276900" y="85115"/>
                  </a:lnTo>
                  <a:lnTo>
                    <a:pt x="281242" y="80561"/>
                  </a:lnTo>
                  <a:lnTo>
                    <a:pt x="287007" y="54216"/>
                  </a:lnTo>
                  <a:lnTo>
                    <a:pt x="281242" y="27871"/>
                  </a:lnTo>
                  <a:lnTo>
                    <a:pt x="276900" y="23317"/>
                  </a:lnTo>
                  <a:close/>
                </a:path>
                <a:path w="413384" h="108585">
                  <a:moveTo>
                    <a:pt x="371538" y="0"/>
                  </a:moveTo>
                  <a:lnTo>
                    <a:pt x="294779" y="0"/>
                  </a:lnTo>
                  <a:lnTo>
                    <a:pt x="294779" y="108432"/>
                  </a:lnTo>
                  <a:lnTo>
                    <a:pt x="322173" y="108432"/>
                  </a:lnTo>
                  <a:lnTo>
                    <a:pt x="322173" y="74041"/>
                  </a:lnTo>
                  <a:lnTo>
                    <a:pt x="389576" y="74041"/>
                  </a:lnTo>
                  <a:lnTo>
                    <a:pt x="386892" y="70154"/>
                  </a:lnTo>
                  <a:lnTo>
                    <a:pt x="398563" y="63406"/>
                  </a:lnTo>
                  <a:lnTo>
                    <a:pt x="406246" y="54779"/>
                  </a:lnTo>
                  <a:lnTo>
                    <a:pt x="408098" y="50723"/>
                  </a:lnTo>
                  <a:lnTo>
                    <a:pt x="322173" y="50723"/>
                  </a:lnTo>
                  <a:lnTo>
                    <a:pt x="322173" y="23317"/>
                  </a:lnTo>
                  <a:lnTo>
                    <a:pt x="408718" y="23317"/>
                  </a:lnTo>
                  <a:lnTo>
                    <a:pt x="403236" y="13287"/>
                  </a:lnTo>
                  <a:lnTo>
                    <a:pt x="390858" y="3829"/>
                  </a:lnTo>
                  <a:lnTo>
                    <a:pt x="371538" y="0"/>
                  </a:lnTo>
                  <a:close/>
                </a:path>
                <a:path w="413384" h="108585">
                  <a:moveTo>
                    <a:pt x="389576" y="74041"/>
                  </a:moveTo>
                  <a:lnTo>
                    <a:pt x="357733" y="74041"/>
                  </a:lnTo>
                  <a:lnTo>
                    <a:pt x="381838" y="108432"/>
                  </a:lnTo>
                  <a:lnTo>
                    <a:pt x="413321" y="108432"/>
                  </a:lnTo>
                  <a:lnTo>
                    <a:pt x="389576" y="74041"/>
                  </a:lnTo>
                  <a:close/>
                </a:path>
                <a:path w="413384" h="108585">
                  <a:moveTo>
                    <a:pt x="408718" y="23317"/>
                  </a:moveTo>
                  <a:lnTo>
                    <a:pt x="380085" y="23317"/>
                  </a:lnTo>
                  <a:lnTo>
                    <a:pt x="383197" y="32067"/>
                  </a:lnTo>
                  <a:lnTo>
                    <a:pt x="383197" y="41973"/>
                  </a:lnTo>
                  <a:lnTo>
                    <a:pt x="380085" y="50723"/>
                  </a:lnTo>
                  <a:lnTo>
                    <a:pt x="408098" y="50723"/>
                  </a:lnTo>
                  <a:lnTo>
                    <a:pt x="410468" y="45532"/>
                  </a:lnTo>
                  <a:lnTo>
                    <a:pt x="411759" y="36918"/>
                  </a:lnTo>
                  <a:lnTo>
                    <a:pt x="409820" y="25331"/>
                  </a:lnTo>
                  <a:lnTo>
                    <a:pt x="408718" y="233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38818" y="1488173"/>
              <a:ext cx="43815" cy="203835"/>
            </a:xfrm>
            <a:custGeom>
              <a:avLst/>
              <a:gdLst/>
              <a:ahLst/>
              <a:cxnLst/>
              <a:rect l="l" t="t" r="r" b="b"/>
              <a:pathLst>
                <a:path w="43815" h="203835">
                  <a:moveTo>
                    <a:pt x="43281" y="0"/>
                  </a:moveTo>
                  <a:lnTo>
                    <a:pt x="0" y="0"/>
                  </a:lnTo>
                  <a:lnTo>
                    <a:pt x="0" y="203657"/>
                  </a:lnTo>
                  <a:lnTo>
                    <a:pt x="43281" y="203657"/>
                  </a:lnTo>
                  <a:lnTo>
                    <a:pt x="43281" y="0"/>
                  </a:lnTo>
                  <a:close/>
                </a:path>
              </a:pathLst>
            </a:custGeom>
            <a:solidFill>
              <a:srgbClr val="101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2123" y="1542375"/>
              <a:ext cx="213080" cy="1486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46316" y="1542944"/>
              <a:ext cx="151726" cy="1486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7296" y="1490903"/>
              <a:ext cx="316315" cy="20091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7518166" y="575324"/>
            <a:ext cx="656872" cy="656872"/>
            <a:chOff x="8590784" y="1448220"/>
            <a:chExt cx="280035" cy="28003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30810" y="1506195"/>
              <a:ext cx="82041" cy="8204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590784" y="1448220"/>
              <a:ext cx="280035" cy="280035"/>
            </a:xfrm>
            <a:custGeom>
              <a:avLst/>
              <a:gdLst/>
              <a:ahLst/>
              <a:cxnLst/>
              <a:rect l="l" t="t" r="r" b="b"/>
              <a:pathLst>
                <a:path w="280034" h="280035">
                  <a:moveTo>
                    <a:pt x="56591" y="0"/>
                  </a:moveTo>
                  <a:lnTo>
                    <a:pt x="2247" y="0"/>
                  </a:lnTo>
                  <a:lnTo>
                    <a:pt x="0" y="2247"/>
                  </a:lnTo>
                  <a:lnTo>
                    <a:pt x="0" y="56591"/>
                  </a:lnTo>
                  <a:lnTo>
                    <a:pt x="6555" y="89064"/>
                  </a:lnTo>
                  <a:lnTo>
                    <a:pt x="24434" y="115582"/>
                  </a:lnTo>
                  <a:lnTo>
                    <a:pt x="50952" y="133461"/>
                  </a:lnTo>
                  <a:lnTo>
                    <a:pt x="83426" y="140017"/>
                  </a:lnTo>
                  <a:lnTo>
                    <a:pt x="99631" y="140017"/>
                  </a:lnTo>
                  <a:lnTo>
                    <a:pt x="83401" y="143296"/>
                  </a:lnTo>
                  <a:lnTo>
                    <a:pt x="70143" y="152238"/>
                  </a:lnTo>
                  <a:lnTo>
                    <a:pt x="61203" y="165499"/>
                  </a:lnTo>
                  <a:lnTo>
                    <a:pt x="57924" y="181736"/>
                  </a:lnTo>
                  <a:lnTo>
                    <a:pt x="57924" y="219811"/>
                  </a:lnTo>
                  <a:lnTo>
                    <a:pt x="60172" y="222059"/>
                  </a:lnTo>
                  <a:lnTo>
                    <a:pt x="98247" y="222059"/>
                  </a:lnTo>
                  <a:lnTo>
                    <a:pt x="114484" y="218780"/>
                  </a:lnTo>
                  <a:lnTo>
                    <a:pt x="127746" y="209838"/>
                  </a:lnTo>
                  <a:lnTo>
                    <a:pt x="136687" y="196577"/>
                  </a:lnTo>
                  <a:lnTo>
                    <a:pt x="139966" y="180339"/>
                  </a:lnTo>
                  <a:lnTo>
                    <a:pt x="139966" y="196608"/>
                  </a:lnTo>
                  <a:lnTo>
                    <a:pt x="146522" y="229082"/>
                  </a:lnTo>
                  <a:lnTo>
                    <a:pt x="164401" y="255600"/>
                  </a:lnTo>
                  <a:lnTo>
                    <a:pt x="190919" y="273479"/>
                  </a:lnTo>
                  <a:lnTo>
                    <a:pt x="223392" y="280034"/>
                  </a:lnTo>
                  <a:lnTo>
                    <a:pt x="277736" y="280034"/>
                  </a:lnTo>
                  <a:lnTo>
                    <a:pt x="279984" y="277787"/>
                  </a:lnTo>
                  <a:lnTo>
                    <a:pt x="279984" y="223443"/>
                  </a:lnTo>
                  <a:lnTo>
                    <a:pt x="273428" y="190970"/>
                  </a:lnTo>
                  <a:lnTo>
                    <a:pt x="255549" y="164452"/>
                  </a:lnTo>
                  <a:lnTo>
                    <a:pt x="229031" y="146573"/>
                  </a:lnTo>
                  <a:lnTo>
                    <a:pt x="196557" y="140017"/>
                  </a:lnTo>
                  <a:lnTo>
                    <a:pt x="180352" y="140017"/>
                  </a:lnTo>
                  <a:lnTo>
                    <a:pt x="196588" y="143294"/>
                  </a:lnTo>
                  <a:lnTo>
                    <a:pt x="209845" y="152233"/>
                  </a:lnTo>
                  <a:lnTo>
                    <a:pt x="218782" y="165493"/>
                  </a:lnTo>
                  <a:lnTo>
                    <a:pt x="222059" y="181736"/>
                  </a:lnTo>
                  <a:lnTo>
                    <a:pt x="222059" y="219811"/>
                  </a:lnTo>
                  <a:lnTo>
                    <a:pt x="219811" y="222059"/>
                  </a:lnTo>
                  <a:lnTo>
                    <a:pt x="181736" y="222059"/>
                  </a:lnTo>
                  <a:lnTo>
                    <a:pt x="165499" y="218780"/>
                  </a:lnTo>
                  <a:lnTo>
                    <a:pt x="152238" y="209838"/>
                  </a:lnTo>
                  <a:lnTo>
                    <a:pt x="143296" y="196577"/>
                  </a:lnTo>
                  <a:lnTo>
                    <a:pt x="140017" y="180339"/>
                  </a:lnTo>
                  <a:lnTo>
                    <a:pt x="140017" y="140017"/>
                  </a:lnTo>
                  <a:lnTo>
                    <a:pt x="99694" y="140017"/>
                  </a:lnTo>
                  <a:lnTo>
                    <a:pt x="83459" y="136738"/>
                  </a:lnTo>
                  <a:lnTo>
                    <a:pt x="70202" y="127796"/>
                  </a:lnTo>
                  <a:lnTo>
                    <a:pt x="61265" y="114535"/>
                  </a:lnTo>
                  <a:lnTo>
                    <a:pt x="57988" y="98297"/>
                  </a:lnTo>
                  <a:lnTo>
                    <a:pt x="57988" y="60223"/>
                  </a:lnTo>
                  <a:lnTo>
                    <a:pt x="60236" y="57975"/>
                  </a:lnTo>
                  <a:lnTo>
                    <a:pt x="98310" y="57975"/>
                  </a:lnTo>
                  <a:lnTo>
                    <a:pt x="114546" y="61254"/>
                  </a:lnTo>
                  <a:lnTo>
                    <a:pt x="127803" y="70196"/>
                  </a:lnTo>
                  <a:lnTo>
                    <a:pt x="136740" y="83457"/>
                  </a:lnTo>
                  <a:lnTo>
                    <a:pt x="140017" y="99694"/>
                  </a:lnTo>
                  <a:lnTo>
                    <a:pt x="140017" y="83426"/>
                  </a:lnTo>
                  <a:lnTo>
                    <a:pt x="133461" y="50952"/>
                  </a:lnTo>
                  <a:lnTo>
                    <a:pt x="115582" y="24434"/>
                  </a:lnTo>
                  <a:lnTo>
                    <a:pt x="89064" y="6555"/>
                  </a:lnTo>
                  <a:lnTo>
                    <a:pt x="56591" y="0"/>
                  </a:lnTo>
                  <a:close/>
                </a:path>
              </a:pathLst>
            </a:custGeom>
            <a:solidFill>
              <a:srgbClr val="E40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2711195" y="5257818"/>
            <a:ext cx="9236710" cy="0"/>
          </a:xfrm>
          <a:custGeom>
            <a:avLst/>
            <a:gdLst/>
            <a:ahLst/>
            <a:cxnLst/>
            <a:rect l="l" t="t" r="r" b="b"/>
            <a:pathLst>
              <a:path w="9236710">
                <a:moveTo>
                  <a:pt x="0" y="0"/>
                </a:moveTo>
                <a:lnTo>
                  <a:pt x="9236456" y="0"/>
                </a:lnTo>
              </a:path>
            </a:pathLst>
          </a:custGeom>
          <a:ln w="635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54621" y="5307253"/>
            <a:ext cx="1499235" cy="44114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Размер в грунте</a:t>
            </a:r>
            <a:r>
              <a:rPr lang="en-US" sz="8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br>
              <a:rPr lang="en-US" sz="800" b="1" spc="19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ширина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25-30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см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b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</a:b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высота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20-25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см</a:t>
            </a:r>
            <a:endParaRPr lang="en-US" sz="80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66967" y="5308205"/>
            <a:ext cx="1948814" cy="756617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Местоположение</a:t>
            </a:r>
            <a:r>
              <a:rPr lang="en-US" sz="8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endParaRPr lang="ru-RU" sz="800" b="1" spc="-10" dirty="0">
              <a:solidFill>
                <a:srgbClr val="2E3092"/>
              </a:solidFill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lang="ru-RU" sz="8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Тень </a:t>
            </a:r>
            <a:r>
              <a:rPr lang="en-US" sz="8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/</a:t>
            </a:r>
            <a:r>
              <a:rPr lang="ru-RU" sz="800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полутень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ru-RU" sz="800" b="1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рекомендуемый диаметр горшка</a:t>
            </a:r>
            <a:endParaRPr lang="en-US" sz="800" dirty="0">
              <a:latin typeface="HelveticaNeueLT Pro 55 Roman"/>
              <a:cs typeface="HelveticaNeueLT Pro 55 Roman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9-11 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см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, </a:t>
            </a:r>
            <a:r>
              <a:rPr lang="ru-RU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кассеты</a:t>
            </a:r>
            <a:r>
              <a:rPr lang="en-US" sz="80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endParaRPr lang="en-US" sz="800" dirty="0">
              <a:latin typeface="HelveticaNeueLT Pro 55 Roman"/>
              <a:cs typeface="HelveticaNeueLT Pro 55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290819" y="5289417"/>
            <a:ext cx="13716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spc="-2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Больше информации:</a:t>
            </a:r>
            <a:endParaRPr sz="900" dirty="0">
              <a:latin typeface="HelveticaNeueLT Pro 55 Roman"/>
              <a:cs typeface="HelveticaNeueLT Pro 55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019414" y="5454982"/>
            <a:ext cx="721360" cy="4076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800" b="1" spc="-140">
                <a:solidFill>
                  <a:srgbClr val="FFFFFF"/>
                </a:solidFill>
                <a:latin typeface="Arial"/>
                <a:cs typeface="Arial"/>
              </a:rPr>
              <a:t>CULTURE</a:t>
            </a:r>
            <a:r>
              <a:rPr sz="800" b="1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90">
                <a:solidFill>
                  <a:srgbClr val="FFFFFF"/>
                </a:solidFill>
                <a:latin typeface="Arial"/>
                <a:cs typeface="Arial"/>
              </a:rPr>
              <a:t>GUIDES</a:t>
            </a:r>
            <a:endParaRPr sz="800">
              <a:latin typeface="Arial"/>
              <a:cs typeface="Arial"/>
            </a:endParaRPr>
          </a:p>
          <a:p>
            <a:pPr marL="9525" algn="ctr">
              <a:lnSpc>
                <a:spcPct val="100000"/>
              </a:lnSpc>
              <a:spcBef>
                <a:spcPts val="520"/>
              </a:spcBef>
            </a:pPr>
            <a:r>
              <a:rPr sz="850" b="1" spc="-35">
                <a:solidFill>
                  <a:srgbClr val="FFFFFF"/>
                </a:solidFill>
                <a:latin typeface="Arial"/>
                <a:cs typeface="Arial"/>
              </a:rPr>
              <a:t>PORTFOLIO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5" name="object 35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2811779" y="1459292"/>
            <a:ext cx="4124325" cy="0"/>
          </a:xfrm>
          <a:custGeom>
            <a:avLst/>
            <a:gdLst/>
            <a:ahLst/>
            <a:cxnLst/>
            <a:rect l="l" t="t" r="r" b="b"/>
            <a:pathLst>
              <a:path w="4124325">
                <a:moveTo>
                  <a:pt x="0" y="0"/>
                </a:moveTo>
                <a:lnTo>
                  <a:pt x="4123944" y="0"/>
                </a:lnTo>
              </a:path>
            </a:pathLst>
          </a:custGeom>
          <a:ln w="9525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743115" y="261895"/>
            <a:ext cx="3295416" cy="159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35"/>
              </a:lnSpc>
              <a:tabLst>
                <a:tab pos="889000" algn="l"/>
              </a:tabLst>
            </a:pPr>
            <a:r>
              <a:rPr lang="ru-RU" sz="1400" i="1" spc="10" dirty="0">
                <a:solidFill>
                  <a:srgbClr val="2D2F92"/>
                </a:solidFill>
                <a:latin typeface="Arial"/>
                <a:cs typeface="Arial"/>
              </a:rPr>
              <a:t>Б</a:t>
            </a:r>
            <a:r>
              <a:rPr lang="ru-RU" sz="1200" i="1" dirty="0">
                <a:solidFill>
                  <a:srgbClr val="2D2F92"/>
                </a:solidFill>
                <a:latin typeface="Arial"/>
                <a:cs typeface="Arial"/>
              </a:rPr>
              <a:t>альзамин </a:t>
            </a:r>
            <a:r>
              <a:rPr lang="ru-RU" sz="1200" i="1" dirty="0" err="1">
                <a:solidFill>
                  <a:srgbClr val="2D2F92"/>
                </a:solidFill>
                <a:latin typeface="Arial"/>
                <a:cs typeface="Arial"/>
              </a:rPr>
              <a:t>Уоллера</a:t>
            </a:r>
            <a:r>
              <a:rPr lang="ru-RU" sz="1200" i="1" dirty="0">
                <a:solidFill>
                  <a:srgbClr val="2D2F92"/>
                </a:solidFill>
                <a:latin typeface="Arial"/>
                <a:cs typeface="Arial"/>
              </a:rPr>
              <a:t> / </a:t>
            </a:r>
            <a:r>
              <a:rPr lang="en-CA" sz="1200" i="1" dirty="0">
                <a:solidFill>
                  <a:srgbClr val="2D2F92"/>
                </a:solidFill>
                <a:latin typeface="Arial"/>
                <a:cs typeface="Arial"/>
              </a:rPr>
              <a:t>I</a:t>
            </a:r>
            <a:r>
              <a:rPr lang="en-CA" sz="1200" i="1" spc="5" dirty="0">
                <a:solidFill>
                  <a:srgbClr val="2D2F92"/>
                </a:solidFill>
                <a:latin typeface="Arial"/>
                <a:cs typeface="Arial"/>
              </a:rPr>
              <a:t>m</a:t>
            </a:r>
            <a:r>
              <a:rPr lang="en-CA" sz="1200" i="1" dirty="0">
                <a:solidFill>
                  <a:srgbClr val="2D2F92"/>
                </a:solidFill>
                <a:latin typeface="Arial"/>
                <a:cs typeface="Arial"/>
              </a:rPr>
              <a:t>pat</a:t>
            </a:r>
            <a:r>
              <a:rPr lang="en-CA" sz="1200" i="1" spc="45" dirty="0">
                <a:solidFill>
                  <a:srgbClr val="2D2F92"/>
                </a:solidFill>
                <a:latin typeface="Arial"/>
                <a:cs typeface="Arial"/>
              </a:rPr>
              <a:t>i</a:t>
            </a:r>
            <a:r>
              <a:rPr lang="en-CA" sz="1200" i="1" dirty="0">
                <a:solidFill>
                  <a:srgbClr val="2D2F92"/>
                </a:solidFill>
                <a:latin typeface="Arial"/>
                <a:cs typeface="Arial"/>
              </a:rPr>
              <a:t>en</a:t>
            </a:r>
            <a:r>
              <a:rPr lang="en-CA" sz="1200" i="1" spc="10" dirty="0">
                <a:solidFill>
                  <a:srgbClr val="2D2F92"/>
                </a:solidFill>
                <a:latin typeface="Arial"/>
                <a:cs typeface="Arial"/>
              </a:rPr>
              <a:t>s</a:t>
            </a:r>
            <a:r>
              <a:rPr lang="en-CA" sz="1200" i="1" spc="-40" dirty="0">
                <a:solidFill>
                  <a:srgbClr val="2D2F92"/>
                </a:solidFill>
                <a:latin typeface="Arial"/>
                <a:cs typeface="Arial"/>
              </a:rPr>
              <a:t> </a:t>
            </a:r>
            <a:r>
              <a:rPr lang="en-CA" sz="1200" i="1" spc="-60" dirty="0" err="1">
                <a:solidFill>
                  <a:srgbClr val="2D2F92"/>
                </a:solidFill>
                <a:latin typeface="Arial"/>
                <a:cs typeface="Arial"/>
              </a:rPr>
              <a:t>w</a:t>
            </a:r>
            <a:r>
              <a:rPr lang="en-CA" sz="1200" i="1" dirty="0" err="1">
                <a:solidFill>
                  <a:srgbClr val="2D2F92"/>
                </a:solidFill>
                <a:latin typeface="Arial"/>
                <a:cs typeface="Arial"/>
              </a:rPr>
              <a:t>a</a:t>
            </a:r>
            <a:r>
              <a:rPr lang="en-CA" sz="1200" i="1" spc="45" dirty="0" err="1">
                <a:solidFill>
                  <a:srgbClr val="2D2F92"/>
                </a:solidFill>
                <a:latin typeface="Arial"/>
                <a:cs typeface="Arial"/>
              </a:rPr>
              <a:t>ll</a:t>
            </a:r>
            <a:r>
              <a:rPr lang="en-CA" sz="1200" i="1" dirty="0" err="1">
                <a:solidFill>
                  <a:srgbClr val="2D2F92"/>
                </a:solidFill>
                <a:latin typeface="Arial"/>
                <a:cs typeface="Arial"/>
              </a:rPr>
              <a:t>e</a:t>
            </a:r>
            <a:r>
              <a:rPr lang="en-CA" sz="1200" i="1" spc="25" dirty="0" err="1">
                <a:solidFill>
                  <a:srgbClr val="2D2F92"/>
                </a:solidFill>
                <a:latin typeface="Arial"/>
                <a:cs typeface="Arial"/>
              </a:rPr>
              <a:t>r</a:t>
            </a:r>
            <a:r>
              <a:rPr lang="en-CA" sz="1200" i="1" spc="45" dirty="0" err="1">
                <a:solidFill>
                  <a:srgbClr val="2D2F92"/>
                </a:solidFill>
                <a:latin typeface="Arial"/>
                <a:cs typeface="Arial"/>
              </a:rPr>
              <a:t>i</a:t>
            </a:r>
            <a:r>
              <a:rPr lang="en-CA" sz="1200" i="1" dirty="0" err="1">
                <a:solidFill>
                  <a:srgbClr val="2D2F92"/>
                </a:solidFill>
                <a:latin typeface="Arial"/>
                <a:cs typeface="Arial"/>
              </a:rPr>
              <a:t>an</a:t>
            </a:r>
            <a:r>
              <a:rPr lang="en-CA" sz="1200" i="1" spc="10" dirty="0" err="1">
                <a:solidFill>
                  <a:srgbClr val="2D2F92"/>
                </a:solidFill>
                <a:latin typeface="Arial"/>
                <a:cs typeface="Arial"/>
              </a:rPr>
              <a:t>a</a:t>
            </a:r>
            <a:endParaRPr lang="en-CA" sz="12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2826906" y="485125"/>
            <a:ext cx="444753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 err="1"/>
              <a:t>Имара</a:t>
            </a:r>
            <a:r>
              <a:rPr lang="en-US" sz="3000" b="1" dirty="0"/>
              <a:t>®  XDR</a:t>
            </a:r>
            <a:br>
              <a:rPr lang="ru-RU" sz="3000" b="1" dirty="0"/>
            </a:br>
            <a:r>
              <a:rPr lang="en-US" sz="2400" b="1" dirty="0"/>
              <a:t> </a:t>
            </a:r>
            <a:r>
              <a:rPr sz="2400" b="1" dirty="0" err="1">
                <a:latin typeface="HelveticaNeueLT Pro 55 Roman"/>
                <a:cs typeface="HelveticaNeueLT Pro 55 Roman"/>
              </a:rPr>
              <a:t>Imara</a:t>
            </a:r>
            <a:r>
              <a:rPr b="1" baseline="31746" dirty="0">
                <a:latin typeface="HelveticaNeueLT Pro 55 Roman"/>
                <a:cs typeface="HelveticaNeueLT Pro 55 Roman"/>
              </a:rPr>
              <a:t>®</a:t>
            </a:r>
            <a:r>
              <a:rPr b="1" spc="44" baseline="31746" dirty="0">
                <a:latin typeface="HelveticaNeueLT Pro 55 Roman"/>
                <a:cs typeface="HelveticaNeueLT Pro 55 Roman"/>
              </a:rPr>
              <a:t>  </a:t>
            </a:r>
            <a:r>
              <a:rPr sz="2400" b="1" spc="-25" dirty="0">
                <a:latin typeface="HelveticaNeueLT Pro 55 Roman"/>
                <a:cs typeface="HelveticaNeueLT Pro 55 Roman"/>
              </a:rPr>
              <a:t>XDR</a:t>
            </a:r>
            <a:endParaRPr sz="3000" dirty="0">
              <a:latin typeface="HelveticaNeueLT Pro 55 Roman"/>
              <a:cs typeface="HelveticaNeueLT Pro 55 Roman"/>
            </a:endParaRPr>
          </a:p>
        </p:txBody>
      </p:sp>
      <p:pic>
        <p:nvPicPr>
          <p:cNvPr id="41" name="object 4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854" y="954912"/>
            <a:ext cx="188401" cy="156879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7937135" y="4762495"/>
            <a:ext cx="3403091" cy="354584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ru-RU" sz="1100" dirty="0">
                <a:solidFill>
                  <a:srgbClr val="2E3092"/>
                </a:solidFill>
                <a:latin typeface="HelveticaNeueLT Pro 55 Roman"/>
              </a:rPr>
              <a:t>Улучшен габитус</a:t>
            </a:r>
            <a:r>
              <a:rPr lang="en-US" sz="1100" dirty="0">
                <a:solidFill>
                  <a:srgbClr val="2E3092"/>
                </a:solidFill>
                <a:latin typeface="HelveticaNeueLT Pro 55 Roman"/>
              </a:rPr>
              <a:t>, </a:t>
            </a:r>
            <a:r>
              <a:rPr lang="ru-RU" sz="1100" dirty="0">
                <a:solidFill>
                  <a:srgbClr val="2E3092"/>
                </a:solidFill>
                <a:latin typeface="HelveticaNeueLT Pro 55 Roman"/>
              </a:rPr>
              <a:t>более свежий цвет листвы, белее окраска цветка</a:t>
            </a:r>
            <a:endParaRPr lang="en-US" sz="1100" dirty="0">
              <a:latin typeface="HelveticaNeueLT Pro 55 Roman"/>
              <a:cs typeface="HelveticaNeueLT Pro 55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889403" y="4388649"/>
            <a:ext cx="2099945" cy="0"/>
          </a:xfrm>
          <a:custGeom>
            <a:avLst/>
            <a:gdLst/>
            <a:ahLst/>
            <a:cxnLst/>
            <a:rect l="l" t="t" r="r" b="b"/>
            <a:pathLst>
              <a:path w="2099945">
                <a:moveTo>
                  <a:pt x="0" y="0"/>
                </a:moveTo>
                <a:lnTo>
                  <a:pt x="2099665" y="0"/>
                </a:lnTo>
              </a:path>
            </a:pathLst>
          </a:custGeom>
          <a:ln w="12700">
            <a:solidFill>
              <a:srgbClr val="2E3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794498" y="4139171"/>
            <a:ext cx="209994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ru-RU" sz="1050" spc="-3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серии для сравнения с </a:t>
            </a:r>
            <a:r>
              <a:rPr lang="nl-NL" sz="1050" spc="-3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Imara</a:t>
            </a:r>
            <a:r>
              <a:rPr sz="900" b="1" spc="-44" baseline="35353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900" b="1" spc="30" baseline="35353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1050" spc="-25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XDR</a:t>
            </a:r>
            <a:endParaRPr sz="1050" dirty="0">
              <a:latin typeface="HelveticaNeueLT Pro 55 Roman"/>
              <a:cs typeface="HelveticaNeueLT Pro 55 Roman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7</a:t>
            </a:fld>
            <a:endParaRPr spc="-25"/>
          </a:p>
        </p:txBody>
      </p:sp>
      <p:sp>
        <p:nvSpPr>
          <p:cNvPr id="49" name="object 49"/>
          <p:cNvSpPr txBox="1"/>
          <p:nvPr/>
        </p:nvSpPr>
        <p:spPr>
          <a:xfrm>
            <a:off x="4902103" y="4400408"/>
            <a:ext cx="163131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Beacon</a:t>
            </a:r>
            <a:r>
              <a:rPr sz="75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r>
              <a:rPr sz="750" spc="112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-</a:t>
            </a:r>
            <a:r>
              <a:rPr sz="900" spc="-3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900" spc="-10" err="1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PanAmerican</a:t>
            </a:r>
            <a:r>
              <a:rPr sz="900" spc="-3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 </a:t>
            </a:r>
            <a:r>
              <a:rPr sz="900" spc="-2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Seed</a:t>
            </a:r>
            <a:r>
              <a:rPr sz="750" spc="-30" baseline="33333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®</a:t>
            </a:r>
            <a:endParaRPr sz="750" baseline="33333">
              <a:latin typeface="HelveticaNeueLT Pro 55 Roman"/>
              <a:cs typeface="HelveticaNeueLT Pro 55 Roman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C153E61A-B312-E1DE-7D26-33C6F0B45551}"/>
              </a:ext>
            </a:extLst>
          </p:cNvPr>
          <p:cNvSpPr/>
          <p:nvPr/>
        </p:nvSpPr>
        <p:spPr>
          <a:xfrm>
            <a:off x="10216442" y="5537172"/>
            <a:ext cx="1123785" cy="280758"/>
          </a:xfrm>
          <a:custGeom>
            <a:avLst/>
            <a:gdLst/>
            <a:ahLst/>
            <a:cxnLst/>
            <a:rect l="l" t="t" r="r" b="b"/>
            <a:pathLst>
              <a:path w="722629" h="162560">
                <a:moveTo>
                  <a:pt x="695705" y="0"/>
                </a:moveTo>
                <a:lnTo>
                  <a:pt x="26301" y="0"/>
                </a:lnTo>
                <a:lnTo>
                  <a:pt x="16062" y="2066"/>
                </a:lnTo>
                <a:lnTo>
                  <a:pt x="7702" y="7702"/>
                </a:lnTo>
                <a:lnTo>
                  <a:pt x="2066" y="16062"/>
                </a:lnTo>
                <a:lnTo>
                  <a:pt x="0" y="26301"/>
                </a:lnTo>
                <a:lnTo>
                  <a:pt x="0" y="135991"/>
                </a:lnTo>
                <a:lnTo>
                  <a:pt x="2066" y="146230"/>
                </a:lnTo>
                <a:lnTo>
                  <a:pt x="7702" y="154590"/>
                </a:lnTo>
                <a:lnTo>
                  <a:pt x="16062" y="160226"/>
                </a:lnTo>
                <a:lnTo>
                  <a:pt x="26301" y="162293"/>
                </a:lnTo>
                <a:lnTo>
                  <a:pt x="695705" y="162293"/>
                </a:lnTo>
                <a:lnTo>
                  <a:pt x="705944" y="160226"/>
                </a:lnTo>
                <a:lnTo>
                  <a:pt x="714305" y="154590"/>
                </a:lnTo>
                <a:lnTo>
                  <a:pt x="719941" y="146230"/>
                </a:lnTo>
                <a:lnTo>
                  <a:pt x="722007" y="135991"/>
                </a:lnTo>
                <a:lnTo>
                  <a:pt x="722007" y="26301"/>
                </a:lnTo>
                <a:lnTo>
                  <a:pt x="719941" y="16062"/>
                </a:lnTo>
                <a:lnTo>
                  <a:pt x="714305" y="7702"/>
                </a:lnTo>
                <a:lnTo>
                  <a:pt x="705944" y="2066"/>
                </a:lnTo>
                <a:lnTo>
                  <a:pt x="695705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CATALOG</a:t>
            </a:r>
            <a:endParaRPr sz="800"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C2AF1C5E-E3DC-5429-723C-A047BF4DA5B5}"/>
              </a:ext>
            </a:extLst>
          </p:cNvPr>
          <p:cNvSpPr/>
          <p:nvPr/>
        </p:nvSpPr>
        <p:spPr>
          <a:xfrm>
            <a:off x="8785777" y="5556231"/>
            <a:ext cx="1319354" cy="271923"/>
          </a:xfrm>
          <a:custGeom>
            <a:avLst/>
            <a:gdLst/>
            <a:ahLst/>
            <a:cxnLst/>
            <a:rect l="l" t="t" r="r" b="b"/>
            <a:pathLst>
              <a:path w="795654" h="154304">
                <a:moveTo>
                  <a:pt x="770331" y="0"/>
                </a:moveTo>
                <a:lnTo>
                  <a:pt x="24930" y="0"/>
                </a:lnTo>
                <a:lnTo>
                  <a:pt x="15226" y="1959"/>
                </a:lnTo>
                <a:lnTo>
                  <a:pt x="7302" y="7302"/>
                </a:lnTo>
                <a:lnTo>
                  <a:pt x="1959" y="15226"/>
                </a:lnTo>
                <a:lnTo>
                  <a:pt x="0" y="24930"/>
                </a:lnTo>
                <a:lnTo>
                  <a:pt x="0" y="128879"/>
                </a:lnTo>
                <a:lnTo>
                  <a:pt x="1959" y="138582"/>
                </a:lnTo>
                <a:lnTo>
                  <a:pt x="7302" y="146507"/>
                </a:lnTo>
                <a:lnTo>
                  <a:pt x="15226" y="151850"/>
                </a:lnTo>
                <a:lnTo>
                  <a:pt x="24930" y="153809"/>
                </a:lnTo>
                <a:lnTo>
                  <a:pt x="770331" y="153809"/>
                </a:lnTo>
                <a:lnTo>
                  <a:pt x="780034" y="151850"/>
                </a:lnTo>
                <a:lnTo>
                  <a:pt x="787958" y="146507"/>
                </a:lnTo>
                <a:lnTo>
                  <a:pt x="793301" y="138582"/>
                </a:lnTo>
                <a:lnTo>
                  <a:pt x="795261" y="128879"/>
                </a:lnTo>
                <a:lnTo>
                  <a:pt x="795261" y="24930"/>
                </a:lnTo>
                <a:lnTo>
                  <a:pt x="793301" y="15226"/>
                </a:lnTo>
                <a:lnTo>
                  <a:pt x="787958" y="7302"/>
                </a:lnTo>
                <a:lnTo>
                  <a:pt x="780034" y="1959"/>
                </a:lnTo>
                <a:lnTo>
                  <a:pt x="770331" y="0"/>
                </a:lnTo>
                <a:close/>
              </a:path>
            </a:pathLst>
          </a:custGeom>
          <a:solidFill>
            <a:srgbClr val="322F8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nl-NL" sz="800" b="1">
                <a:solidFill>
                  <a:schemeClr val="bg1"/>
                </a:solidFill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 GUIDES</a:t>
            </a:r>
            <a:endParaRPr sz="800"/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5F5FD693-925B-2E3C-BF36-4DBADF80B1F7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0569B255-38E0-C019-FCDE-68F0B40CF9C0}"/>
              </a:ext>
            </a:extLst>
          </p:cNvPr>
          <p:cNvSpPr txBox="1"/>
          <p:nvPr/>
        </p:nvSpPr>
        <p:spPr>
          <a:xfrm>
            <a:off x="2754859" y="5307380"/>
            <a:ext cx="978242" cy="451406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320"/>
              </a:spcBef>
            </a:pPr>
            <a:r>
              <a:rPr lang="ru-RU" sz="1500" b="1" spc="-10" dirty="0">
                <a:solidFill>
                  <a:srgbClr val="2E3092"/>
                </a:solidFill>
                <a:latin typeface="HelveticaNeueLT Pro 55 Roman"/>
                <a:cs typeface="HelveticaNeueLT Pro 55 Roman"/>
              </a:rPr>
              <a:t>Важные моменты </a:t>
            </a:r>
            <a:endParaRPr sz="1500" dirty="0">
              <a:latin typeface="HelveticaNeueLT Pro 55 Roman"/>
              <a:cs typeface="HelveticaNeueLT Pro 55 Roman"/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509D9533-7A6E-25C7-57DC-CA8BD7D745AE}"/>
              </a:ext>
            </a:extLst>
          </p:cNvPr>
          <p:cNvSpPr txBox="1"/>
          <p:nvPr/>
        </p:nvSpPr>
        <p:spPr>
          <a:xfrm>
            <a:off x="2773132" y="1526810"/>
            <a:ext cx="4978296" cy="22672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spc="-65" dirty="0">
                <a:solidFill>
                  <a:srgbClr val="2D2F92"/>
                </a:solidFill>
                <a:latin typeface="Arial"/>
                <a:cs typeface="Arial"/>
              </a:rPr>
              <a:t>     Украсит даже тенистые уголки сада</a:t>
            </a:r>
            <a:r>
              <a:rPr sz="1600" b="1" dirty="0">
                <a:solidFill>
                  <a:srgbClr val="2D2F92"/>
                </a:solidFill>
                <a:latin typeface="Arial"/>
                <a:cs typeface="Arial"/>
              </a:rPr>
              <a:t>!</a:t>
            </a:r>
            <a:endParaRPr lang="ru-RU" sz="1600" b="1" dirty="0">
              <a:solidFill>
                <a:srgbClr val="2D2F9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  <a:p>
            <a:pPr marL="307975" indent="-228600">
              <a:lnSpc>
                <a:spcPct val="100000"/>
              </a:lnSpc>
              <a:spcBef>
                <a:spcPts val="90"/>
              </a:spcBef>
              <a:buClr>
                <a:srgbClr val="302E81"/>
              </a:buClr>
              <a:buFont typeface="Arial"/>
              <a:buChar char="•"/>
              <a:tabLst>
                <a:tab pos="308610" algn="l"/>
              </a:tabLst>
            </a:pPr>
            <a:r>
              <a:rPr lang="ru-RU" sz="1600" spc="-45" dirty="0">
                <a:solidFill>
                  <a:srgbClr val="302E81"/>
                </a:solidFill>
                <a:latin typeface="Arial"/>
                <a:cs typeface="Arial"/>
              </a:rPr>
              <a:t>Первый бальзамин </a:t>
            </a:r>
            <a:r>
              <a:rPr lang="ru-RU" sz="1600" spc="-45" dirty="0" err="1">
                <a:solidFill>
                  <a:srgbClr val="302E81"/>
                </a:solidFill>
                <a:latin typeface="Arial"/>
                <a:cs typeface="Arial"/>
              </a:rPr>
              <a:t>Уоллера</a:t>
            </a:r>
            <a:r>
              <a:rPr lang="ru-RU" sz="1600" spc="-45" dirty="0">
                <a:solidFill>
                  <a:srgbClr val="302E81"/>
                </a:solidFill>
                <a:latin typeface="Arial"/>
                <a:cs typeface="Arial"/>
              </a:rPr>
              <a:t> с устойчивостью к ложной мучнистой росе</a:t>
            </a:r>
            <a:endParaRPr lang="ru-RU" sz="1600" spc="-10" dirty="0">
              <a:solidFill>
                <a:srgbClr val="302E81"/>
              </a:solidFill>
              <a:latin typeface="Arial"/>
              <a:cs typeface="Arial"/>
            </a:endParaRPr>
          </a:p>
          <a:p>
            <a:pPr marL="307975" indent="-228600">
              <a:lnSpc>
                <a:spcPct val="100000"/>
              </a:lnSpc>
              <a:spcBef>
                <a:spcPts val="90"/>
              </a:spcBef>
              <a:buClr>
                <a:srgbClr val="302E81"/>
              </a:buClr>
              <a:buFont typeface="Arial"/>
              <a:buChar char="•"/>
              <a:tabLst>
                <a:tab pos="308610" algn="l"/>
              </a:tabLst>
            </a:pPr>
            <a:r>
              <a:rPr lang="ru-RU" sz="1600" spc="-10" dirty="0">
                <a:solidFill>
                  <a:srgbClr val="302E81"/>
                </a:solidFill>
                <a:latin typeface="Arial"/>
                <a:cs typeface="Arial"/>
              </a:rPr>
              <a:t>Экономия на фунгицидах</a:t>
            </a:r>
          </a:p>
          <a:p>
            <a:pPr marL="307975" indent="-228600">
              <a:lnSpc>
                <a:spcPct val="100000"/>
              </a:lnSpc>
              <a:spcBef>
                <a:spcPts val="90"/>
              </a:spcBef>
              <a:buClr>
                <a:srgbClr val="302E81"/>
              </a:buClr>
              <a:buFont typeface="Arial"/>
              <a:buChar char="•"/>
              <a:tabLst>
                <a:tab pos="308610" algn="l"/>
              </a:tabLst>
            </a:pPr>
            <a:r>
              <a:rPr lang="ru-RU" sz="1600" spc="-10" dirty="0">
                <a:solidFill>
                  <a:srgbClr val="302E81"/>
                </a:solidFill>
                <a:latin typeface="Arial"/>
                <a:cs typeface="Arial"/>
              </a:rPr>
              <a:t>Прекрасное сохранение декоративности на клумбе до заморозков</a:t>
            </a:r>
          </a:p>
          <a:p>
            <a:pPr marL="307975" indent="-228600">
              <a:lnSpc>
                <a:spcPct val="100000"/>
              </a:lnSpc>
              <a:spcBef>
                <a:spcPts val="90"/>
              </a:spcBef>
              <a:buClr>
                <a:srgbClr val="302E81"/>
              </a:buClr>
              <a:buFont typeface="Arial"/>
              <a:buChar char="•"/>
              <a:tabLst>
                <a:tab pos="308610" algn="l"/>
              </a:tabLst>
            </a:pPr>
            <a:r>
              <a:rPr lang="ru-RU" sz="1600" spc="-90" dirty="0">
                <a:solidFill>
                  <a:srgbClr val="302E81"/>
                </a:solidFill>
                <a:latin typeface="Arial"/>
                <a:cs typeface="Arial"/>
              </a:rPr>
              <a:t>Лёгок и экономичен в производстве</a:t>
            </a:r>
            <a:r>
              <a:rPr lang="ru-RU" sz="1600" spc="5" dirty="0">
                <a:solidFill>
                  <a:srgbClr val="302E81"/>
                </a:solidFill>
                <a:latin typeface="Arial"/>
                <a:cs typeface="Arial"/>
              </a:rPr>
              <a:t>,</a:t>
            </a:r>
            <a:r>
              <a:rPr lang="ru-RU" sz="1600" spc="-80" dirty="0">
                <a:solidFill>
                  <a:srgbClr val="302E81"/>
                </a:solidFill>
                <a:latin typeface="Arial"/>
                <a:cs typeface="Arial"/>
              </a:rPr>
              <a:t> </a:t>
            </a:r>
            <a:r>
              <a:rPr lang="ru-RU" sz="1600" spc="15" dirty="0">
                <a:solidFill>
                  <a:srgbClr val="302E81"/>
                </a:solidFill>
                <a:latin typeface="Arial"/>
                <a:cs typeface="Arial"/>
              </a:rPr>
              <a:t>хорош для кассет и горшков</a:t>
            </a:r>
            <a:endParaRPr lang="ru-RU" sz="1600" spc="-10" dirty="0">
              <a:solidFill>
                <a:srgbClr val="302E8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42005"/>
            <a:ext cx="12193270" cy="720090"/>
            <a:chOff x="0" y="6142005"/>
            <a:chExt cx="12193270" cy="720090"/>
          </a:xfrm>
        </p:grpSpPr>
        <p:sp>
          <p:nvSpPr>
            <p:cNvPr id="3" name="object 3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923276" y="-2768"/>
            <a:ext cx="4267835" cy="6156960"/>
            <a:chOff x="7923276" y="-2768"/>
            <a:chExt cx="4267835" cy="6156960"/>
          </a:xfrm>
        </p:grpSpPr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1278" y="-2768"/>
              <a:ext cx="4169705" cy="13425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3276" y="0"/>
              <a:ext cx="4265676" cy="615391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8480" y="201686"/>
            <a:ext cx="45002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574800" algn="l"/>
                <a:tab pos="1765300" algn="l"/>
              </a:tabLst>
            </a:pPr>
            <a:r>
              <a:rPr b="1" dirty="0" err="1">
                <a:latin typeface="HelveticaNeueLT Pro 55 Roman"/>
                <a:cs typeface="HelveticaNeueLT Pro 55 Roman"/>
              </a:rPr>
              <a:t>Imara</a:t>
            </a:r>
            <a:r>
              <a:rPr sz="1725" b="1" baseline="31400" dirty="0">
                <a:latin typeface="HelveticaNeueLT Pro 55 Roman"/>
                <a:cs typeface="HelveticaNeueLT Pro 55 Roman"/>
              </a:rPr>
              <a:t>®</a:t>
            </a:r>
            <a:r>
              <a:rPr sz="1725" b="1" spc="142" baseline="31400" dirty="0">
                <a:latin typeface="HelveticaNeueLT Pro 55 Roman"/>
                <a:cs typeface="HelveticaNeueLT Pro 55 Roman"/>
              </a:rPr>
              <a:t> </a:t>
            </a:r>
            <a:r>
              <a:rPr sz="2000" b="1" spc="-25" dirty="0">
                <a:latin typeface="HelveticaNeueLT Pro 55 Roman"/>
                <a:cs typeface="HelveticaNeueLT Pro 55 Roman"/>
              </a:rPr>
              <a:t>XDR</a:t>
            </a:r>
            <a:r>
              <a:rPr sz="2000" b="1" dirty="0">
                <a:latin typeface="HelveticaNeueLT Pro 55 Roman"/>
                <a:cs typeface="HelveticaNeueLT Pro 55 Roman"/>
              </a:rPr>
              <a:t>	</a:t>
            </a:r>
            <a:r>
              <a:rPr sz="2000" spc="-50" dirty="0"/>
              <a:t>|</a:t>
            </a:r>
            <a:r>
              <a:rPr sz="2000" dirty="0"/>
              <a:t>	</a:t>
            </a:r>
            <a:r>
              <a:rPr lang="ru-RU" sz="2000" spc="-20" dirty="0"/>
              <a:t>Все окраски в серии</a:t>
            </a:r>
            <a:endParaRPr sz="2000" dirty="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68725" y="1769901"/>
            <a:ext cx="1201410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44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70078042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70" y="636255"/>
            <a:ext cx="1147345" cy="112488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508237" y="1769901"/>
            <a:ext cx="1147343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44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70078047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339" y="645489"/>
            <a:ext cx="1147343" cy="112488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783509" y="3546823"/>
            <a:ext cx="1094952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44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70072423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611" y="2422410"/>
            <a:ext cx="1147343" cy="112488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270990" y="3561126"/>
            <a:ext cx="1010919" cy="40908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60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70072427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02751" y="5865158"/>
            <a:ext cx="944879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44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70082997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440" y="5901008"/>
            <a:ext cx="125991" cy="16104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090" y="2436714"/>
            <a:ext cx="1147346" cy="112488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586" y="4137285"/>
            <a:ext cx="1701994" cy="1737876"/>
          </a:xfrm>
          <a:prstGeom prst="roundRect">
            <a:avLst>
              <a:gd name="adj" fmla="val 6397"/>
            </a:avLst>
          </a:prstGeom>
        </p:spPr>
      </p:pic>
      <p:sp>
        <p:nvSpPr>
          <p:cNvPr id="25" name="object 25"/>
          <p:cNvSpPr txBox="1"/>
          <p:nvPr/>
        </p:nvSpPr>
        <p:spPr>
          <a:xfrm>
            <a:off x="1743001" y="1763068"/>
            <a:ext cx="831850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44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70078040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101" y="638656"/>
            <a:ext cx="1147346" cy="112488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014884" y="3546823"/>
            <a:ext cx="1144270" cy="40908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60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4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Salmon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Shades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70078043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988" y="2422410"/>
            <a:ext cx="1147343" cy="112488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3007780" y="1761334"/>
            <a:ext cx="978459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44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Pink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70085088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67008" y="5856852"/>
            <a:ext cx="1618318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60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 Star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7009</a:t>
            </a:r>
            <a:r>
              <a:rPr lang="nl-NL"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2622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880" y="636922"/>
            <a:ext cx="1147345" cy="1124889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522198" y="3546823"/>
            <a:ext cx="1111375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67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sz="800" b="1" spc="-3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70085103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98" y="2422410"/>
            <a:ext cx="1147345" cy="1124889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488978" y="1769902"/>
            <a:ext cx="1185445" cy="28597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sz="800" b="1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Imara</a:t>
            </a:r>
            <a:r>
              <a:rPr sz="800" b="1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800" b="1" spc="67" baseline="31746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sz="800" b="1" spc="-35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Imp.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00" spc="-1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70102008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7" y="2072658"/>
            <a:ext cx="178562" cy="82905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80" y="645489"/>
            <a:ext cx="1147344" cy="1124889"/>
          </a:xfrm>
          <a:prstGeom prst="roundRect">
            <a:avLst>
              <a:gd name="adj" fmla="val 9893"/>
            </a:avLst>
          </a:prstGeom>
        </p:spPr>
      </p:pic>
      <p:sp>
        <p:nvSpPr>
          <p:cNvPr id="42" name="object 42"/>
          <p:cNvSpPr txBox="1"/>
          <p:nvPr/>
        </p:nvSpPr>
        <p:spPr>
          <a:xfrm>
            <a:off x="10876121" y="5642801"/>
            <a:ext cx="916305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b="0" i="1">
                <a:solidFill>
                  <a:schemeClr val="bg1"/>
                </a:solidFill>
                <a:latin typeface="HelveticaNeueLT Pro 65 Md"/>
                <a:cs typeface="HelveticaNeueLT Pro 65 Md"/>
              </a:rPr>
              <a:t>Imara</a:t>
            </a:r>
            <a:r>
              <a:rPr lang="en-US" sz="675" b="0" i="1" baseline="30864">
                <a:solidFill>
                  <a:schemeClr val="bg1"/>
                </a:solidFill>
                <a:latin typeface="HelveticaNeueLT Pro 65 Md"/>
                <a:cs typeface="HelveticaNeueLT Pro 65 Md"/>
              </a:rPr>
              <a:t>®</a:t>
            </a:r>
            <a:r>
              <a:rPr lang="en-US" sz="675" b="0" i="1" spc="217" baseline="30864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>
                <a:solidFill>
                  <a:schemeClr val="bg1"/>
                </a:solidFill>
                <a:latin typeface="HelveticaNeueLT Pro 65 Md"/>
                <a:cs typeface="HelveticaNeueLT Pro 65 Md"/>
              </a:rPr>
              <a:t>XDR</a:t>
            </a:r>
            <a:r>
              <a:rPr lang="en-US" sz="800" b="0" i="1" spc="55">
                <a:solidFill>
                  <a:schemeClr val="bg1"/>
                </a:solidFill>
                <a:latin typeface="HelveticaNeueLT Pro 65 Md"/>
                <a:cs typeface="HelveticaNeueLT Pro 65 Md"/>
              </a:rPr>
              <a:t> </a:t>
            </a:r>
            <a:r>
              <a:rPr lang="en-US" sz="800" b="0" i="1" spc="-20">
                <a:solidFill>
                  <a:schemeClr val="bg1"/>
                </a:solidFill>
                <a:latin typeface="HelveticaNeueLT Pro 65 Md"/>
                <a:cs typeface="HelveticaNeueLT Pro 65 Md"/>
              </a:rPr>
              <a:t>Rose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70072423</a:t>
            </a:r>
            <a:endParaRPr lang="en-US" sz="800" i="1">
              <a:solidFill>
                <a:schemeClr val="bg1"/>
              </a:solidFill>
              <a:latin typeface="HelveticaNeueLT Pro 65 Md"/>
              <a:cs typeface="HelveticaNeueLT Pro 65 Md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spc="-25" dirty="0"/>
              <a:t>8</a:t>
            </a:fld>
            <a:endParaRPr spc="-25"/>
          </a:p>
        </p:txBody>
      </p:sp>
      <p:pic>
        <p:nvPicPr>
          <p:cNvPr id="3074" name="Picture 2" descr="Imara Xl Star Combi (70092622)">
            <a:extLst>
              <a:ext uri="{FF2B5EF4-FFF2-40B4-BE49-F238E27FC236}">
                <a16:creationId xmlns:a16="http://schemas.microsoft.com/office/drawing/2014/main" id="{79AEA162-29BB-A3B9-3ABC-57804075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318" y="4137285"/>
            <a:ext cx="1700178" cy="1700178"/>
          </a:xfrm>
          <a:prstGeom prst="roundRect">
            <a:avLst>
              <a:gd name="adj" fmla="val 43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6">
            <a:extLst>
              <a:ext uri="{FF2B5EF4-FFF2-40B4-BE49-F238E27FC236}">
                <a16:creationId xmlns:a16="http://schemas.microsoft.com/office/drawing/2014/main" id="{EE82BA86-7D88-DECE-3263-57F2716FAB45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>
              <a:latin typeface="HelveticaNeueLT Pro 55 Roman"/>
              <a:cs typeface="HelveticaNeueLT Pro 55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560" y="5772745"/>
            <a:ext cx="1576635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BeeBright</a:t>
            </a:r>
            <a:r>
              <a:rPr lang="nl-NL" sz="800" i="1" spc="89" baseline="31746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White</a:t>
            </a:r>
            <a:r>
              <a:rPr lang="nl-NL" sz="800" i="1" spc="-15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 </a:t>
            </a:r>
            <a:r>
              <a:rPr lang="nl-NL" sz="800" i="1" spc="-2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Imp.</a:t>
            </a:r>
            <a:endParaRPr lang="nl-NL" sz="800" i="1">
              <a:solidFill>
                <a:schemeClr val="bg1"/>
              </a:solidFill>
              <a:latin typeface="HelveticaNeueLT Pro 55 Roman"/>
              <a:cs typeface="HelveticaNeueLT Pro 55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lang="nl-NL" sz="800" i="1" spc="-10">
                <a:solidFill>
                  <a:schemeClr val="bg1"/>
                </a:solidFill>
                <a:latin typeface="HelveticaNeueLT Pro 55 Roman"/>
                <a:cs typeface="HelveticaNeueLT Pro 55 Roman"/>
              </a:rPr>
              <a:t>70110094</a:t>
            </a:r>
            <a:endParaRPr lang="nl-NL" sz="800" i="1">
              <a:solidFill>
                <a:schemeClr val="bg1"/>
              </a:solidFill>
              <a:latin typeface="HelveticaNeueLT Pro 55 Roman"/>
              <a:cs typeface="HelveticaNeueLT Pro 55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142005"/>
            <a:ext cx="12192856" cy="719899"/>
            <a:chOff x="0" y="6142005"/>
            <a:chExt cx="12192856" cy="719899"/>
          </a:xfrm>
        </p:grpSpPr>
        <p:sp>
          <p:nvSpPr>
            <p:cNvPr id="6" name="object 6"/>
            <p:cNvSpPr/>
            <p:nvPr/>
          </p:nvSpPr>
          <p:spPr>
            <a:xfrm>
              <a:off x="0" y="6145910"/>
              <a:ext cx="12189460" cy="712470"/>
            </a:xfrm>
            <a:custGeom>
              <a:avLst/>
              <a:gdLst/>
              <a:ahLst/>
              <a:cxnLst/>
              <a:rect l="l" t="t" r="r" b="b"/>
              <a:pathLst>
                <a:path w="12189460" h="712470">
                  <a:moveTo>
                    <a:pt x="12188952" y="0"/>
                  </a:moveTo>
                  <a:lnTo>
                    <a:pt x="0" y="0"/>
                  </a:lnTo>
                  <a:lnTo>
                    <a:pt x="0" y="712088"/>
                  </a:lnTo>
                  <a:lnTo>
                    <a:pt x="12188952" y="712088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222" y="6142005"/>
              <a:ext cx="2521634" cy="7198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972859" y="6808096"/>
              <a:ext cx="216535" cy="50165"/>
            </a:xfrm>
            <a:custGeom>
              <a:avLst/>
              <a:gdLst/>
              <a:ahLst/>
              <a:cxnLst/>
              <a:rect l="l" t="t" r="r" b="b"/>
              <a:pathLst>
                <a:path w="216534" h="50165">
                  <a:moveTo>
                    <a:pt x="0" y="49903"/>
                  </a:moveTo>
                  <a:lnTo>
                    <a:pt x="75465" y="39439"/>
                  </a:lnTo>
                  <a:lnTo>
                    <a:pt x="122494" y="29114"/>
                  </a:lnTo>
                  <a:lnTo>
                    <a:pt x="169323" y="16009"/>
                  </a:lnTo>
                  <a:lnTo>
                    <a:pt x="215812" y="114"/>
                  </a:lnTo>
                  <a:lnTo>
                    <a:pt x="216093" y="0"/>
                  </a:lnTo>
                </a:path>
              </a:pathLst>
            </a:custGeom>
            <a:ln w="7810">
              <a:solidFill>
                <a:srgbClr val="E1F4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742069" y="228265"/>
            <a:ext cx="927691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lang="ru-RU" sz="3600" b="1" baseline="31746" dirty="0">
                <a:latin typeface="Arial" panose="020B0604020202020204" pitchFamily="34" charset="0"/>
                <a:cs typeface="Arial" panose="020B0604020202020204" pitchFamily="34" charset="0"/>
              </a:rPr>
              <a:t>Изменения в обработке семян пеларгонии для гибридов </a:t>
            </a:r>
            <a:br>
              <a:rPr lang="en-CA" sz="3600" b="1" baseline="3174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600" b="1" baseline="31746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CA" sz="3600" b="1" baseline="31746" dirty="0" err="1">
                <a:latin typeface="Arial" panose="020B0604020202020204" pitchFamily="34" charset="0"/>
                <a:cs typeface="Arial" panose="020B0604020202020204" pitchFamily="34" charset="0"/>
              </a:rPr>
              <a:t>Floranova</a:t>
            </a:r>
            <a:r>
              <a:rPr lang="en-CA" sz="3600" b="1" baseline="3174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baseline="31746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CA" sz="3600" b="1" baseline="31746" dirty="0">
                <a:latin typeface="Arial" panose="020B0604020202020204" pitchFamily="34" charset="0"/>
                <a:cs typeface="Arial" panose="020B0604020202020204" pitchFamily="34" charset="0"/>
              </a:rPr>
              <a:t> Syngenta </a:t>
            </a:r>
            <a:endParaRPr sz="3600" b="1" baseline="3174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64269" y="996858"/>
            <a:ext cx="10789531" cy="196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lang="en-CA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Команда экспертов Syngenta пересмотрела процесс обработки семян пеларгонии.</a:t>
            </a:r>
          </a:p>
          <a:p>
            <a:pPr marL="323850" indent="-2857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было замечено разницы во всхожести, энергии прорастания, скорости механизированного посева между обычными и обработанными (</a:t>
            </a:r>
            <a:r>
              <a:rPr lang="en-US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coated) </a:t>
            </a: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семенами.</a:t>
            </a:r>
            <a:endParaRPr lang="en-CA" sz="1600" dirty="0">
              <a:solidFill>
                <a:srgbClr val="2E3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Преимущество отказа от обработанных семян пеларгонии (</a:t>
            </a:r>
            <a:r>
              <a:rPr lang="en-US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coated) </a:t>
            </a: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делает процесс производства семян  пеларгонии более эффективным. Это позволяет нам поставлять на рынок семена пеларгонии в более ранние сроки.</a:t>
            </a:r>
          </a:p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Ещё одно преимущество -  соответствие целям устойчивого развития (</a:t>
            </a:r>
            <a:r>
              <a:rPr lang="en-CA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goals</a:t>
            </a:r>
            <a:r>
              <a:rPr lang="ru-RU" sz="1600" dirty="0">
                <a:solidFill>
                  <a:srgbClr val="2E3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0E9FA4DA-408A-F44D-9F15-40B7D0CBA476}"/>
              </a:ext>
            </a:extLst>
          </p:cNvPr>
          <p:cNvSpPr txBox="1"/>
          <p:nvPr/>
        </p:nvSpPr>
        <p:spPr>
          <a:xfrm>
            <a:off x="1751819" y="6284045"/>
            <a:ext cx="725741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photos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either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property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are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used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permission.</a:t>
            </a:r>
            <a:endParaRPr sz="600" dirty="0">
              <a:latin typeface="HelveticaNeueLT Pro 55 Roman"/>
              <a:cs typeface="HelveticaNeueLT Pro 55 Roman"/>
            </a:endParaRPr>
          </a:p>
          <a:p>
            <a:pPr marL="12700" marR="5080">
              <a:lnSpc>
                <a:spcPct val="125000"/>
              </a:lnSpc>
              <a:spcBef>
                <a:spcPts val="465"/>
              </a:spcBef>
            </a:pP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©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2023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Syngenta.</a:t>
            </a:r>
            <a:r>
              <a:rPr sz="600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Some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all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varieties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protected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under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one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more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following: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Variety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Protection,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United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States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Plant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and/or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Utility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Patents</a:t>
            </a:r>
            <a:r>
              <a:rPr sz="600" b="1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and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may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not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be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propagated</a:t>
            </a:r>
            <a:r>
              <a:rPr sz="600" b="1" spc="-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2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or</a:t>
            </a:r>
            <a:r>
              <a:rPr sz="600" b="1" spc="5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reproduced</a:t>
            </a:r>
            <a:r>
              <a:rPr sz="600" b="1" spc="-2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without authorization. </a:t>
            </a:r>
            <a:r>
              <a:rPr sz="600" spc="-2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Trademarks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are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the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property </a:t>
            </a:r>
            <a:r>
              <a:rPr sz="60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of</a:t>
            </a:r>
            <a:r>
              <a:rPr sz="600" spc="-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their respective owners.</a:t>
            </a:r>
            <a:endParaRPr sz="600" dirty="0">
              <a:latin typeface="HelveticaNeueLT Pro 55 Roman"/>
              <a:cs typeface="HelveticaNeueLT Pro 55 Roman"/>
            </a:endParaRPr>
          </a:p>
        </p:txBody>
      </p:sp>
      <p:pic>
        <p:nvPicPr>
          <p:cNvPr id="1026" name="Picture 5" descr="A close-up of a pile of rice&#10;&#10;Description automatically generated">
            <a:extLst>
              <a:ext uri="{FF2B5EF4-FFF2-40B4-BE49-F238E27FC236}">
                <a16:creationId xmlns:a16="http://schemas.microsoft.com/office/drawing/2014/main" id="{7D53D3D5-10BC-3F72-D588-A96FD6A4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300" y="2996155"/>
            <a:ext cx="3582099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" descr="A large pile of brown grains&#10;&#10;Description automatically generated">
            <a:extLst>
              <a:ext uri="{FF2B5EF4-FFF2-40B4-BE49-F238E27FC236}">
                <a16:creationId xmlns:a16="http://schemas.microsoft.com/office/drawing/2014/main" id="{241F5C18-F7EF-416B-FF39-5F82C4D6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0059" y="3047388"/>
            <a:ext cx="3582099" cy="250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A7AEAC-0493-70FE-27EB-CD5CF78E762A}"/>
              </a:ext>
            </a:extLst>
          </p:cNvPr>
          <p:cNvSpPr txBox="1"/>
          <p:nvPr/>
        </p:nvSpPr>
        <p:spPr>
          <a:xfrm>
            <a:off x="0" y="5506582"/>
            <a:ext cx="10938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457200" algn="ctr">
              <a:spcAft>
                <a:spcPts val="0"/>
              </a:spcAft>
            </a:pPr>
            <a:r>
              <a:rPr lang="ru-RU" sz="1600" b="1" dirty="0">
                <a:solidFill>
                  <a:srgbClr val="2E309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Семена в оболочке (</a:t>
            </a:r>
            <a:r>
              <a:rPr lang="en-CA" sz="1600" b="1" dirty="0">
                <a:solidFill>
                  <a:srgbClr val="2E309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coated</a:t>
            </a:r>
            <a:r>
              <a:rPr lang="ru-RU" sz="1600" b="1" dirty="0">
                <a:solidFill>
                  <a:srgbClr val="2E309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r>
              <a:rPr lang="ru-RU" sz="1600" b="1" dirty="0">
                <a:solidFill>
                  <a:srgbClr val="2E309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</a:t>
            </a:r>
            <a:r>
              <a:rPr lang="ru-RU" sz="1600" b="1" dirty="0">
                <a:solidFill>
                  <a:srgbClr val="2E3092"/>
                </a:solidFill>
                <a:latin typeface="Arial" panose="020B0604020202020204" pitchFamily="34" charset="0"/>
              </a:rPr>
              <a:t>необработанные </a:t>
            </a:r>
          </a:p>
          <a:p>
            <a:pPr marL="171450" marR="457200" algn="ctr">
              <a:spcAft>
                <a:spcPts val="0"/>
              </a:spcAft>
            </a:pPr>
            <a:r>
              <a:rPr lang="ru-RU" sz="1600" i="1" dirty="0">
                <a:solidFill>
                  <a:srgbClr val="2E309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Обратите внимание, что необработанные семена (справа) в массе немного различаются по окраске</a:t>
            </a:r>
            <a:endParaRPr lang="en-CA" sz="2000" dirty="0">
              <a:solidFill>
                <a:srgbClr val="2E309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86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484738E7B8074AB0E6EA04DFB050AF" ma:contentTypeVersion="5" ma:contentTypeDescription="Create a new document." ma:contentTypeScope="" ma:versionID="aed236ac53edcee8d5d7471da567388f">
  <xsd:schema xmlns:xsd="http://www.w3.org/2001/XMLSchema" xmlns:xs="http://www.w3.org/2001/XMLSchema" xmlns:p="http://schemas.microsoft.com/office/2006/metadata/properties" xmlns:ns2="3bfda587-728d-4151-b6e5-6c906f3ab47d" xmlns:ns3="b1de8913-a59a-464c-8919-1e2b7001a346" targetNamespace="http://schemas.microsoft.com/office/2006/metadata/properties" ma:root="true" ma:fieldsID="23d5acbd3e4f89c78db597d7b62c7bfe" ns2:_="" ns3:_="">
    <xsd:import namespace="3bfda587-728d-4151-b6e5-6c906f3ab47d"/>
    <xsd:import namespace="b1de8913-a59a-464c-8919-1e2b7001a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a587-728d-4151-b6e5-6c906f3ab4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de8913-a59a-464c-8919-1e2b7001a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72CEED-7CA4-4944-A40E-83A1FF0822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A096E3-4958-4147-A15C-931980662BCF}">
  <ds:schemaRefs>
    <ds:schemaRef ds:uri="3bfda587-728d-4151-b6e5-6c906f3ab47d"/>
    <ds:schemaRef ds:uri="b1de8913-a59a-464c-8919-1e2b7001a3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12372</TotalTime>
  <Words>6727</Words>
  <Application>Microsoft Office PowerPoint</Application>
  <PresentationFormat>Widescreen</PresentationFormat>
  <Paragraphs>1155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Arial</vt:lpstr>
      <vt:lpstr>Arial Black</vt:lpstr>
      <vt:lpstr>Calibri</vt:lpstr>
      <vt:lpstr>HelveticaNeueLT Pro 45 Lt</vt:lpstr>
      <vt:lpstr>HelveticaNeueLT Pro 55 Roman</vt:lpstr>
      <vt:lpstr>HelveticaNeueLT Pro 57 Cn</vt:lpstr>
      <vt:lpstr>HelveticaNeueLT Pro 65 Md</vt:lpstr>
      <vt:lpstr>HelveticaNeueLT Pro 67 MdCn</vt:lpstr>
      <vt:lpstr>HelveticaNeueLTPro-Bd</vt:lpstr>
      <vt:lpstr>HelveticaNeueLTPro-Roman</vt:lpstr>
      <vt:lpstr>Kelso</vt:lpstr>
      <vt:lpstr>Segoe UI</vt:lpstr>
      <vt:lpstr>Office Theme</vt:lpstr>
      <vt:lpstr>1_Office Theme</vt:lpstr>
      <vt:lpstr>2_Office Theme</vt:lpstr>
      <vt:lpstr>3_Office Theme</vt:lpstr>
      <vt:lpstr>4_Office Theme</vt:lpstr>
      <vt:lpstr>2024</vt:lpstr>
      <vt:lpstr>Содержание</vt:lpstr>
      <vt:lpstr>PowerPoint Presentation</vt:lpstr>
      <vt:lpstr>Элейшн Elation</vt:lpstr>
      <vt:lpstr>Флорифик  Florific</vt:lpstr>
      <vt:lpstr>Florific | Все окраски в серии</vt:lpstr>
      <vt:lpstr>Имара®  XDR  Imara®  XDR</vt:lpstr>
      <vt:lpstr>Imara® XDR | Все окраски в серии</vt:lpstr>
      <vt:lpstr>Изменения в обработке семян пеларгонии для гибридов          Floranova и Syngenta </vt:lpstr>
      <vt:lpstr>БиБрайт    BeeBright</vt:lpstr>
      <vt:lpstr>BeeBright | Все окраски в серии</vt:lpstr>
      <vt:lpstr>Дуве  Duvet</vt:lpstr>
      <vt:lpstr>Duvet | Все окраски в серии</vt:lpstr>
      <vt:lpstr>Дамаск  Damask</vt:lpstr>
      <vt:lpstr>Damask | Все окраски в серии</vt:lpstr>
      <vt:lpstr>ФотоФиниш®   FotoFinish®</vt:lpstr>
      <vt:lpstr>FotoFinish® | Все окраски в серии</vt:lpstr>
      <vt:lpstr>Двулетники</vt:lpstr>
      <vt:lpstr>Дельтини Deltini</vt:lpstr>
      <vt:lpstr>Deltini | Все окраски в серии</vt:lpstr>
      <vt:lpstr>PowerPoint Presentation</vt:lpstr>
      <vt:lpstr>Delta ® Pro | Все окраски в серии</vt:lpstr>
      <vt:lpstr> Дельта ® Спиди  - Delta ® Speedy</vt:lpstr>
      <vt:lpstr>Delta ® Speedy | Все окраски в серии</vt:lpstr>
      <vt:lpstr>Фино  Fino</vt:lpstr>
      <vt:lpstr>PowerPoint Presentation</vt:lpstr>
      <vt:lpstr>PowerPoint Presentation</vt:lpstr>
      <vt:lpstr>Colossus | Все окраски в серии</vt:lpstr>
      <vt:lpstr>Цикламены</vt:lpstr>
      <vt:lpstr>Фацила  Facila</vt:lpstr>
      <vt:lpstr>Facila | Все окраски в серии </vt:lpstr>
      <vt:lpstr>  СиУай   SeeWhy</vt:lpstr>
      <vt:lpstr>SeeWhy | Все окраски в серии</vt:lpstr>
      <vt:lpstr>Винфолл Winfall</vt:lpstr>
      <vt:lpstr>Winfall | Все окраски в серии</vt:lpstr>
      <vt:lpstr>Многолетники</vt:lpstr>
      <vt:lpstr>PowerPoint Presentation</vt:lpstr>
      <vt:lpstr>PowerPoint Presentation</vt:lpstr>
      <vt:lpstr>Вистлер / Whistler</vt:lpstr>
      <vt:lpstr>Сцент      Scent</vt:lpstr>
      <vt:lpstr>Сцент Scent | Все окраски в серии</vt:lpstr>
      <vt:lpstr>Серрендер   Surrender</vt:lpstr>
      <vt:lpstr>Surrender   | Все окраски в серии</vt:lpstr>
      <vt:lpstr>Благодарю за внимание!  Юлия Троицкая  8 916 707 00 26  julia.troitskaya@syngenta.com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</dc:title>
  <dc:creator>Werink Gerard NLEN</dc:creator>
  <cp:lastModifiedBy>Troitskaya Julia RUMO</cp:lastModifiedBy>
  <cp:revision>5</cp:revision>
  <dcterms:created xsi:type="dcterms:W3CDTF">2023-09-18T15:22:05Z</dcterms:created>
  <dcterms:modified xsi:type="dcterms:W3CDTF">2023-12-13T13:49:04Z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2023-09-15T00:00:00Z</vt:filetime>
  </property>
  <property fmtid="{D5CDD505-2E9C-101B-9397-08002B2CF9AE}" pid="3" name="Creator">
    <vt:lpwstr>Adobe InDesign 18.1 (Windows)</vt:lpwstr>
  </property>
  <property fmtid="{D5CDD505-2E9C-101B-9397-08002B2CF9AE}" pid="4" name="LastSaved">
    <vt:filetime>2023-09-18T00:00:00Z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0x010100E3484738E7B8074AB0E6EA04DFB050AF</vt:lpwstr>
  </property>
</Properties>
</file>